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Lst>
  <p:sldIdLst>
    <p:sldId id="256" r:id="rId2"/>
    <p:sldId id="257" r:id="rId3"/>
    <p:sldId id="260" r:id="rId4"/>
    <p:sldId id="258" r:id="rId5"/>
    <p:sldId id="259" r:id="rId6"/>
    <p:sldId id="262" r:id="rId7"/>
    <p:sldId id="265" r:id="rId8"/>
    <p:sldId id="266"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E0B9"/>
    <a:srgbClr val="F1DFB9"/>
    <a:srgbClr val="F2E0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1" autoAdjust="0"/>
    <p:restoredTop sz="94660"/>
  </p:normalViewPr>
  <p:slideViewPr>
    <p:cSldViewPr snapToGrid="0">
      <p:cViewPr varScale="1">
        <p:scale>
          <a:sx n="103" d="100"/>
          <a:sy n="103" d="100"/>
        </p:scale>
        <p:origin x="150"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2121FBF-93DF-4302-827C-085FBB54B41F}" type="datetimeFigureOut">
              <a:rPr lang="en-GB" smtClean="0"/>
              <a:t>19/05/2017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87387F-3E31-4EBA-A46B-31050E2B8BCF}" type="slidenum">
              <a:rPr lang="en-GB" smtClean="0"/>
              <a:t>‹#›</a:t>
            </a:fld>
            <a:endParaRPr lang="en-GB"/>
          </a:p>
        </p:txBody>
      </p:sp>
    </p:spTree>
    <p:extLst>
      <p:ext uri="{BB962C8B-B14F-4D97-AF65-F5344CB8AC3E}">
        <p14:creationId xmlns:p14="http://schemas.microsoft.com/office/powerpoint/2010/main" val="408472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2121FBF-93DF-4302-827C-085FBB54B41F}" type="datetimeFigureOut">
              <a:rPr lang="en-GB" smtClean="0"/>
              <a:t>19/05/2017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87387F-3E31-4EBA-A46B-31050E2B8BCF}" type="slidenum">
              <a:rPr lang="en-GB" smtClean="0"/>
              <a:t>‹#›</a:t>
            </a:fld>
            <a:endParaRPr lang="en-GB"/>
          </a:p>
        </p:txBody>
      </p:sp>
    </p:spTree>
    <p:extLst>
      <p:ext uri="{BB962C8B-B14F-4D97-AF65-F5344CB8AC3E}">
        <p14:creationId xmlns:p14="http://schemas.microsoft.com/office/powerpoint/2010/main" val="1006981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2121FBF-93DF-4302-827C-085FBB54B41F}" type="datetimeFigureOut">
              <a:rPr lang="en-GB" smtClean="0"/>
              <a:t>19/05/2017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87387F-3E31-4EBA-A46B-31050E2B8BCF}" type="slidenum">
              <a:rPr lang="en-GB" smtClean="0"/>
              <a:t>‹#›</a:t>
            </a:fld>
            <a:endParaRPr lang="en-GB"/>
          </a:p>
        </p:txBody>
      </p:sp>
    </p:spTree>
    <p:extLst>
      <p:ext uri="{BB962C8B-B14F-4D97-AF65-F5344CB8AC3E}">
        <p14:creationId xmlns:p14="http://schemas.microsoft.com/office/powerpoint/2010/main" val="2105150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2121FBF-93DF-4302-827C-085FBB54B41F}" type="datetimeFigureOut">
              <a:rPr lang="en-GB" smtClean="0"/>
              <a:t>19/05/2017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87387F-3E31-4EBA-A46B-31050E2B8BCF}" type="slidenum">
              <a:rPr lang="en-GB" smtClean="0"/>
              <a:t>‹#›</a:t>
            </a:fld>
            <a:endParaRPr lang="en-GB"/>
          </a:p>
        </p:txBody>
      </p:sp>
    </p:spTree>
    <p:extLst>
      <p:ext uri="{BB962C8B-B14F-4D97-AF65-F5344CB8AC3E}">
        <p14:creationId xmlns:p14="http://schemas.microsoft.com/office/powerpoint/2010/main" val="2299616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2121FBF-93DF-4302-827C-085FBB54B41F}" type="datetimeFigureOut">
              <a:rPr lang="en-GB" smtClean="0"/>
              <a:t>19/05/2017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87387F-3E31-4EBA-A46B-31050E2B8BCF}" type="slidenum">
              <a:rPr lang="en-GB" smtClean="0"/>
              <a:t>‹#›</a:t>
            </a:fld>
            <a:endParaRPr lang="en-GB"/>
          </a:p>
        </p:txBody>
      </p:sp>
    </p:spTree>
    <p:extLst>
      <p:ext uri="{BB962C8B-B14F-4D97-AF65-F5344CB8AC3E}">
        <p14:creationId xmlns:p14="http://schemas.microsoft.com/office/powerpoint/2010/main" val="3560943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2121FBF-93DF-4302-827C-085FBB54B41F}" type="datetimeFigureOut">
              <a:rPr lang="en-GB" smtClean="0"/>
              <a:t>19/05/2017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587387F-3E31-4EBA-A46B-31050E2B8BCF}" type="slidenum">
              <a:rPr lang="en-GB" smtClean="0"/>
              <a:t>‹#›</a:t>
            </a:fld>
            <a:endParaRPr lang="en-GB"/>
          </a:p>
        </p:txBody>
      </p:sp>
    </p:spTree>
    <p:extLst>
      <p:ext uri="{BB962C8B-B14F-4D97-AF65-F5344CB8AC3E}">
        <p14:creationId xmlns:p14="http://schemas.microsoft.com/office/powerpoint/2010/main" val="3417811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2121FBF-93DF-4302-827C-085FBB54B41F}" type="datetimeFigureOut">
              <a:rPr lang="en-GB" smtClean="0"/>
              <a:t>19/05/2017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587387F-3E31-4EBA-A46B-31050E2B8BCF}" type="slidenum">
              <a:rPr lang="en-GB" smtClean="0"/>
              <a:t>‹#›</a:t>
            </a:fld>
            <a:endParaRPr lang="en-GB"/>
          </a:p>
        </p:txBody>
      </p:sp>
    </p:spTree>
    <p:extLst>
      <p:ext uri="{BB962C8B-B14F-4D97-AF65-F5344CB8AC3E}">
        <p14:creationId xmlns:p14="http://schemas.microsoft.com/office/powerpoint/2010/main" val="2573313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2121FBF-93DF-4302-827C-085FBB54B41F}" type="datetimeFigureOut">
              <a:rPr lang="en-GB" smtClean="0"/>
              <a:t>19/05/2017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587387F-3E31-4EBA-A46B-31050E2B8BCF}" type="slidenum">
              <a:rPr lang="en-GB" smtClean="0"/>
              <a:t>‹#›</a:t>
            </a:fld>
            <a:endParaRPr lang="en-GB"/>
          </a:p>
        </p:txBody>
      </p:sp>
    </p:spTree>
    <p:extLst>
      <p:ext uri="{BB962C8B-B14F-4D97-AF65-F5344CB8AC3E}">
        <p14:creationId xmlns:p14="http://schemas.microsoft.com/office/powerpoint/2010/main" val="2359446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121FBF-93DF-4302-827C-085FBB54B41F}" type="datetimeFigureOut">
              <a:rPr lang="en-GB" smtClean="0"/>
              <a:t>19/05/2017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587387F-3E31-4EBA-A46B-31050E2B8BCF}" type="slidenum">
              <a:rPr lang="en-GB" smtClean="0"/>
              <a:t>‹#›</a:t>
            </a:fld>
            <a:endParaRPr lang="en-GB"/>
          </a:p>
        </p:txBody>
      </p:sp>
    </p:spTree>
    <p:extLst>
      <p:ext uri="{BB962C8B-B14F-4D97-AF65-F5344CB8AC3E}">
        <p14:creationId xmlns:p14="http://schemas.microsoft.com/office/powerpoint/2010/main" val="938570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121FBF-93DF-4302-827C-085FBB54B41F}" type="datetimeFigureOut">
              <a:rPr lang="en-GB" smtClean="0"/>
              <a:t>19/05/2017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587387F-3E31-4EBA-A46B-31050E2B8BCF}" type="slidenum">
              <a:rPr lang="en-GB" smtClean="0"/>
              <a:t>‹#›</a:t>
            </a:fld>
            <a:endParaRPr lang="en-GB"/>
          </a:p>
        </p:txBody>
      </p:sp>
    </p:spTree>
    <p:extLst>
      <p:ext uri="{BB962C8B-B14F-4D97-AF65-F5344CB8AC3E}">
        <p14:creationId xmlns:p14="http://schemas.microsoft.com/office/powerpoint/2010/main" val="2101051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121FBF-93DF-4302-827C-085FBB54B41F}" type="datetimeFigureOut">
              <a:rPr lang="en-GB" smtClean="0"/>
              <a:t>19/05/2017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587387F-3E31-4EBA-A46B-31050E2B8BCF}" type="slidenum">
              <a:rPr lang="en-GB" smtClean="0"/>
              <a:t>‹#›</a:t>
            </a:fld>
            <a:endParaRPr lang="en-GB"/>
          </a:p>
        </p:txBody>
      </p:sp>
    </p:spTree>
    <p:extLst>
      <p:ext uri="{BB962C8B-B14F-4D97-AF65-F5344CB8AC3E}">
        <p14:creationId xmlns:p14="http://schemas.microsoft.com/office/powerpoint/2010/main" val="1803728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121FBF-93DF-4302-827C-085FBB54B41F}" type="datetimeFigureOut">
              <a:rPr lang="en-GB" smtClean="0"/>
              <a:t>19/05/2017</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87387F-3E31-4EBA-A46B-31050E2B8BCF}" type="slidenum">
              <a:rPr lang="en-GB" smtClean="0"/>
              <a:t>‹#›</a:t>
            </a:fld>
            <a:endParaRPr lang="en-GB"/>
          </a:p>
        </p:txBody>
      </p:sp>
    </p:spTree>
    <p:extLst>
      <p:ext uri="{BB962C8B-B14F-4D97-AF65-F5344CB8AC3E}">
        <p14:creationId xmlns:p14="http://schemas.microsoft.com/office/powerpoint/2010/main" val="54047423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9.png"/><Relationship Id="rId18" Type="http://schemas.microsoft.com/office/2007/relationships/hdphoto" Target="../media/hdphoto8.wdp"/><Relationship Id="rId26" Type="http://schemas.microsoft.com/office/2007/relationships/hdphoto" Target="../media/hdphoto12.wdp"/><Relationship Id="rId3" Type="http://schemas.openxmlformats.org/officeDocument/2006/relationships/image" Target="../media/image14.png"/><Relationship Id="rId21" Type="http://schemas.openxmlformats.org/officeDocument/2006/relationships/image" Target="../media/image23.png"/><Relationship Id="rId7" Type="http://schemas.openxmlformats.org/officeDocument/2006/relationships/image" Target="../media/image16.png"/><Relationship Id="rId12" Type="http://schemas.microsoft.com/office/2007/relationships/hdphoto" Target="../media/hdphoto5.wdp"/><Relationship Id="rId17" Type="http://schemas.openxmlformats.org/officeDocument/2006/relationships/image" Target="../media/image21.png"/><Relationship Id="rId25" Type="http://schemas.openxmlformats.org/officeDocument/2006/relationships/image" Target="../media/image25.png"/><Relationship Id="rId2" Type="http://schemas.openxmlformats.org/officeDocument/2006/relationships/image" Target="../media/image13.jpeg"/><Relationship Id="rId16" Type="http://schemas.microsoft.com/office/2007/relationships/hdphoto" Target="../media/hdphoto7.wdp"/><Relationship Id="rId20" Type="http://schemas.microsoft.com/office/2007/relationships/hdphoto" Target="../media/hdphoto9.wdp"/><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18.png"/><Relationship Id="rId24" Type="http://schemas.microsoft.com/office/2007/relationships/hdphoto" Target="../media/hdphoto11.wdp"/><Relationship Id="rId5" Type="http://schemas.openxmlformats.org/officeDocument/2006/relationships/image" Target="../media/image15.png"/><Relationship Id="rId15" Type="http://schemas.openxmlformats.org/officeDocument/2006/relationships/image" Target="../media/image20.png"/><Relationship Id="rId23" Type="http://schemas.openxmlformats.org/officeDocument/2006/relationships/image" Target="../media/image24.png"/><Relationship Id="rId10" Type="http://schemas.microsoft.com/office/2007/relationships/hdphoto" Target="../media/hdphoto4.wdp"/><Relationship Id="rId19" Type="http://schemas.openxmlformats.org/officeDocument/2006/relationships/image" Target="../media/image22.png"/><Relationship Id="rId4" Type="http://schemas.microsoft.com/office/2007/relationships/hdphoto" Target="../media/hdphoto1.wdp"/><Relationship Id="rId9" Type="http://schemas.openxmlformats.org/officeDocument/2006/relationships/image" Target="../media/image17.png"/><Relationship Id="rId14" Type="http://schemas.microsoft.com/office/2007/relationships/hdphoto" Target="../media/hdphoto6.wdp"/><Relationship Id="rId22" Type="http://schemas.microsoft.com/office/2007/relationships/hdphoto" Target="../media/hdphoto10.wdp"/></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5.png"/><Relationship Id="rId18" Type="http://schemas.microsoft.com/office/2007/relationships/hdphoto" Target="../media/hdphoto7.wdp"/><Relationship Id="rId26" Type="http://schemas.microsoft.com/office/2007/relationships/hdphoto" Target="../media/hdphoto11.wdp"/><Relationship Id="rId3" Type="http://schemas.openxmlformats.org/officeDocument/2006/relationships/image" Target="../media/image26.png"/><Relationship Id="rId21" Type="http://schemas.openxmlformats.org/officeDocument/2006/relationships/image" Target="../media/image22.png"/><Relationship Id="rId7" Type="http://schemas.openxmlformats.org/officeDocument/2006/relationships/image" Target="../media/image16.png"/><Relationship Id="rId12" Type="http://schemas.microsoft.com/office/2007/relationships/hdphoto" Target="../media/hdphoto5.wdp"/><Relationship Id="rId17" Type="http://schemas.openxmlformats.org/officeDocument/2006/relationships/image" Target="../media/image20.png"/><Relationship Id="rId25" Type="http://schemas.openxmlformats.org/officeDocument/2006/relationships/image" Target="../media/image24.png"/><Relationship Id="rId2" Type="http://schemas.openxmlformats.org/officeDocument/2006/relationships/image" Target="../media/image13.jpeg"/><Relationship Id="rId16" Type="http://schemas.microsoft.com/office/2007/relationships/hdphoto" Target="../media/hdphoto6.wdp"/><Relationship Id="rId20" Type="http://schemas.microsoft.com/office/2007/relationships/hdphoto" Target="../media/hdphoto8.wdp"/><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18.png"/><Relationship Id="rId24" Type="http://schemas.microsoft.com/office/2007/relationships/hdphoto" Target="../media/hdphoto10.wdp"/><Relationship Id="rId5" Type="http://schemas.openxmlformats.org/officeDocument/2006/relationships/image" Target="../media/image15.png"/><Relationship Id="rId15" Type="http://schemas.openxmlformats.org/officeDocument/2006/relationships/image" Target="../media/image19.png"/><Relationship Id="rId23" Type="http://schemas.openxmlformats.org/officeDocument/2006/relationships/image" Target="../media/image23.png"/><Relationship Id="rId10" Type="http://schemas.microsoft.com/office/2007/relationships/hdphoto" Target="../media/hdphoto4.wdp"/><Relationship Id="rId19" Type="http://schemas.openxmlformats.org/officeDocument/2006/relationships/image" Target="../media/image21.png"/><Relationship Id="rId4" Type="http://schemas.microsoft.com/office/2007/relationships/hdphoto" Target="../media/hdphoto1.wdp"/><Relationship Id="rId9" Type="http://schemas.openxmlformats.org/officeDocument/2006/relationships/image" Target="../media/image17.png"/><Relationship Id="rId14" Type="http://schemas.microsoft.com/office/2007/relationships/hdphoto" Target="../media/hdphoto12.wdp"/><Relationship Id="rId22" Type="http://schemas.microsoft.com/office/2007/relationships/hdphoto" Target="../media/hdphoto9.wdp"/></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21.png"/><Relationship Id="rId18" Type="http://schemas.microsoft.com/office/2007/relationships/hdphoto" Target="../media/hdphoto10.wdp"/><Relationship Id="rId26" Type="http://schemas.microsoft.com/office/2007/relationships/hdphoto" Target="../media/hdphoto12.wdp"/><Relationship Id="rId3" Type="http://schemas.openxmlformats.org/officeDocument/2006/relationships/image" Target="../media/image26.png"/><Relationship Id="rId21" Type="http://schemas.openxmlformats.org/officeDocument/2006/relationships/image" Target="../media/image22.png"/><Relationship Id="rId7" Type="http://schemas.openxmlformats.org/officeDocument/2006/relationships/image" Target="../media/image18.png"/><Relationship Id="rId12" Type="http://schemas.microsoft.com/office/2007/relationships/hdphoto" Target="../media/hdphoto7.wdp"/><Relationship Id="rId17" Type="http://schemas.openxmlformats.org/officeDocument/2006/relationships/image" Target="../media/image23.png"/><Relationship Id="rId25" Type="http://schemas.openxmlformats.org/officeDocument/2006/relationships/image" Target="../media/image25.png"/><Relationship Id="rId2" Type="http://schemas.openxmlformats.org/officeDocument/2006/relationships/image" Target="../media/image13.jpeg"/><Relationship Id="rId16" Type="http://schemas.microsoft.com/office/2007/relationships/hdphoto" Target="../media/hdphoto3.wdp"/><Relationship Id="rId20" Type="http://schemas.microsoft.com/office/2007/relationships/hdphoto" Target="../media/hdphoto2.wdp"/><Relationship Id="rId1" Type="http://schemas.openxmlformats.org/officeDocument/2006/relationships/slideLayout" Target="../slideLayouts/slideLayout1.xml"/><Relationship Id="rId6" Type="http://schemas.microsoft.com/office/2007/relationships/hdphoto" Target="../media/hdphoto6.wdp"/><Relationship Id="rId11" Type="http://schemas.openxmlformats.org/officeDocument/2006/relationships/image" Target="../media/image20.png"/><Relationship Id="rId24" Type="http://schemas.microsoft.com/office/2007/relationships/hdphoto" Target="../media/hdphoto4.wdp"/><Relationship Id="rId5" Type="http://schemas.openxmlformats.org/officeDocument/2006/relationships/image" Target="../media/image19.png"/><Relationship Id="rId15" Type="http://schemas.openxmlformats.org/officeDocument/2006/relationships/image" Target="../media/image16.png"/><Relationship Id="rId23" Type="http://schemas.openxmlformats.org/officeDocument/2006/relationships/image" Target="../media/image17.png"/><Relationship Id="rId10" Type="http://schemas.microsoft.com/office/2007/relationships/hdphoto" Target="../media/hdphoto11.wdp"/><Relationship Id="rId19" Type="http://schemas.openxmlformats.org/officeDocument/2006/relationships/image" Target="../media/image15.png"/><Relationship Id="rId4" Type="http://schemas.microsoft.com/office/2007/relationships/hdphoto" Target="../media/hdphoto1.wdp"/><Relationship Id="rId9" Type="http://schemas.openxmlformats.org/officeDocument/2006/relationships/image" Target="../media/image24.png"/><Relationship Id="rId14" Type="http://schemas.microsoft.com/office/2007/relationships/hdphoto" Target="../media/hdphoto8.wdp"/><Relationship Id="rId22" Type="http://schemas.microsoft.com/office/2007/relationships/hdphoto" Target="../media/hdphoto9.wdp"/></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3.jpeg"/><Relationship Id="rId1" Type="http://schemas.openxmlformats.org/officeDocument/2006/relationships/slideLayout" Target="../slideLayouts/slideLayout1.xml"/><Relationship Id="rId6" Type="http://schemas.microsoft.com/office/2007/relationships/hdphoto" Target="../media/hdphoto9.wdp"/><Relationship Id="rId5" Type="http://schemas.openxmlformats.org/officeDocument/2006/relationships/image" Target="../media/image28.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latin typeface="Roboto" panose="02000000000000000000" pitchFamily="2" charset="0"/>
                <a:ea typeface="Roboto" panose="02000000000000000000" pitchFamily="2" charset="0"/>
                <a:cs typeface="Roboto" panose="02000000000000000000" pitchFamily="2" charset="0"/>
              </a:rPr>
              <a:t>Open your Storystack box</a:t>
            </a:r>
            <a:endParaRPr lang="en-GB" dirty="0">
              <a:latin typeface="Roboto" panose="02000000000000000000" pitchFamily="2" charset="0"/>
              <a:ea typeface="Roboto" panose="02000000000000000000" pitchFamily="2" charset="0"/>
              <a:cs typeface="Roboto" panose="02000000000000000000" pitchFamily="2" charset="0"/>
            </a:endParaRPr>
          </a:p>
        </p:txBody>
      </p:sp>
      <p:sp>
        <p:nvSpPr>
          <p:cNvPr id="3" name="Subtitle 2"/>
          <p:cNvSpPr>
            <a:spLocks noGrp="1"/>
          </p:cNvSpPr>
          <p:nvPr>
            <p:ph type="subTitle" idx="1"/>
          </p:nvPr>
        </p:nvSpPr>
        <p:spPr>
          <a:xfrm>
            <a:off x="1321836" y="3602038"/>
            <a:ext cx="9548327" cy="1655762"/>
          </a:xfrm>
        </p:spPr>
        <p:txBody>
          <a:bodyPr/>
          <a:lstStyle/>
          <a:p>
            <a:r>
              <a:rPr lang="en-GB" dirty="0" smtClean="0"/>
              <a:t>There are 24 numbered characters and you can choose who will play which part in your storytelling (or you can follow suggestions on the website)</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2355" y="128483"/>
            <a:ext cx="3598164" cy="2532888"/>
          </a:xfrm>
          <a:prstGeom prst="rect">
            <a:avLst/>
          </a:prstGeom>
        </p:spPr>
      </p:pic>
    </p:spTree>
    <p:extLst>
      <p:ext uri="{BB962C8B-B14F-4D97-AF65-F5344CB8AC3E}">
        <p14:creationId xmlns:p14="http://schemas.microsoft.com/office/powerpoint/2010/main" val="28565480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943" y="365125"/>
            <a:ext cx="11728579" cy="1101803"/>
          </a:xfrm>
        </p:spPr>
        <p:txBody>
          <a:bodyPr>
            <a:normAutofit/>
          </a:bodyPr>
          <a:lstStyle/>
          <a:p>
            <a:r>
              <a:rPr lang="en-GB" sz="3200" dirty="0" smtClean="0">
                <a:latin typeface="Roboto" panose="02000000000000000000" pitchFamily="2" charset="0"/>
                <a:ea typeface="Roboto" panose="02000000000000000000" pitchFamily="2" charset="0"/>
                <a:cs typeface="Roboto" panose="02000000000000000000" pitchFamily="2" charset="0"/>
              </a:rPr>
              <a:t>Right – let’s tell the story of the grateful man (Luke 17:11-19)</a:t>
            </a:r>
            <a:endParaRPr lang="en-GB" sz="3200" dirty="0">
              <a:latin typeface="Roboto" panose="02000000000000000000" pitchFamily="2" charset="0"/>
              <a:ea typeface="Roboto" panose="02000000000000000000" pitchFamily="2" charset="0"/>
              <a:cs typeface="Roboto" panose="02000000000000000000" pitchFamily="2" charset="0"/>
            </a:endParaRPr>
          </a:p>
        </p:txBody>
      </p:sp>
      <p:sp>
        <p:nvSpPr>
          <p:cNvPr id="3" name="Content Placeholder 2"/>
          <p:cNvSpPr>
            <a:spLocks noGrp="1"/>
          </p:cNvSpPr>
          <p:nvPr>
            <p:ph idx="1"/>
          </p:nvPr>
        </p:nvSpPr>
        <p:spPr>
          <a:xfrm>
            <a:off x="838200" y="1466928"/>
            <a:ext cx="10515600" cy="5384444"/>
          </a:xfrm>
        </p:spPr>
        <p:txBody>
          <a:bodyPr>
            <a:normAutofit/>
          </a:bodyPr>
          <a:lstStyle/>
          <a:p>
            <a:pPr marL="0" indent="0">
              <a:buNone/>
            </a:pPr>
            <a:r>
              <a:rPr lang="en-GB" dirty="0" smtClean="0">
                <a:latin typeface="Roboto" panose="02000000000000000000" pitchFamily="2" charset="0"/>
                <a:ea typeface="Roboto" panose="02000000000000000000" pitchFamily="2" charset="0"/>
                <a:cs typeface="Roboto" panose="02000000000000000000" pitchFamily="2" charset="0"/>
              </a:rPr>
              <a:t>There are 11 people in this story:</a:t>
            </a:r>
          </a:p>
          <a:p>
            <a:r>
              <a:rPr lang="en-GB" dirty="0" smtClean="0">
                <a:latin typeface="Roboto" panose="02000000000000000000" pitchFamily="2" charset="0"/>
                <a:ea typeface="Roboto" panose="02000000000000000000" pitchFamily="2" charset="0"/>
                <a:cs typeface="Roboto" panose="02000000000000000000" pitchFamily="2" charset="0"/>
              </a:rPr>
              <a:t>Jesus – represented here by figure 1</a:t>
            </a:r>
          </a:p>
          <a:p>
            <a:r>
              <a:rPr lang="en-GB" dirty="0" smtClean="0">
                <a:latin typeface="Roboto" panose="02000000000000000000" pitchFamily="2" charset="0"/>
                <a:ea typeface="Roboto" panose="02000000000000000000" pitchFamily="2" charset="0"/>
                <a:cs typeface="Roboto" panose="02000000000000000000" pitchFamily="2" charset="0"/>
              </a:rPr>
              <a:t>10 men with leprosy – represented here by figures 5-14</a:t>
            </a:r>
            <a:endParaRPr lang="en-GB" dirty="0">
              <a:latin typeface="Roboto" panose="02000000000000000000" pitchFamily="2" charset="0"/>
              <a:ea typeface="Roboto" panose="02000000000000000000" pitchFamily="2" charset="0"/>
              <a:cs typeface="Roboto" panose="02000000000000000000" pitchFamily="2"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7755" y="3169502"/>
            <a:ext cx="1150049" cy="177271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2497" y="3169501"/>
            <a:ext cx="1144731" cy="177271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7632" y="3169502"/>
            <a:ext cx="1334503" cy="177271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4026" y="3169502"/>
            <a:ext cx="1251487" cy="1772712"/>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57404" y="3169501"/>
            <a:ext cx="1212700" cy="1774173"/>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31995" y="3169501"/>
            <a:ext cx="1175308" cy="175150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04071" y="5157150"/>
            <a:ext cx="1155562" cy="1676592"/>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30232" y="5148335"/>
            <a:ext cx="1251903" cy="1685407"/>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56973" y="5169865"/>
            <a:ext cx="1238540" cy="1678779"/>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84314" y="5173766"/>
            <a:ext cx="1158879" cy="1684234"/>
          </a:xfrm>
          <a:prstGeom prst="rect">
            <a:avLst/>
          </a:prstGeom>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31994" y="5167137"/>
            <a:ext cx="1169372" cy="1684234"/>
          </a:xfrm>
          <a:prstGeom prst="rect">
            <a:avLst/>
          </a:prstGeom>
        </p:spPr>
      </p:pic>
    </p:spTree>
    <p:extLst>
      <p:ext uri="{BB962C8B-B14F-4D97-AF65-F5344CB8AC3E}">
        <p14:creationId xmlns:p14="http://schemas.microsoft.com/office/powerpoint/2010/main" val="33966435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GB" dirty="0">
                <a:latin typeface="Roboto" panose="02000000000000000000" pitchFamily="2" charset="0"/>
                <a:ea typeface="Roboto" panose="02000000000000000000" pitchFamily="2" charset="0"/>
                <a:cs typeface="Roboto" panose="02000000000000000000" pitchFamily="2" charset="0"/>
              </a:rPr>
              <a:t>Do you need some scenery , animals or props?</a:t>
            </a:r>
            <a:endParaRPr lang="en-GB" dirty="0"/>
          </a:p>
        </p:txBody>
      </p:sp>
      <p:sp>
        <p:nvSpPr>
          <p:cNvPr id="5" name="Subtitle 4"/>
          <p:cNvSpPr>
            <a:spLocks noGrp="1"/>
          </p:cNvSpPr>
          <p:nvPr>
            <p:ph type="subTitle" idx="1"/>
          </p:nvPr>
        </p:nvSpPr>
        <p:spPr>
          <a:xfrm>
            <a:off x="615820" y="4142792"/>
            <a:ext cx="10898156" cy="2099388"/>
          </a:xfrm>
        </p:spPr>
        <p:txBody>
          <a:bodyPr>
            <a:normAutofit/>
          </a:bodyPr>
          <a:lstStyle/>
          <a:p>
            <a:r>
              <a:rPr lang="en-GB" dirty="0"/>
              <a:t>In this case, perhaps a road and some distant ‘houses’ (boxes) as the men with leprosy were outside the village. A blanket, sheet, curtain or towel can act as a backdrop</a:t>
            </a:r>
            <a:r>
              <a:rPr lang="en-GB" dirty="0" smtClean="0"/>
              <a:t>.</a:t>
            </a:r>
          </a:p>
          <a:p>
            <a:r>
              <a:rPr lang="en-GB" dirty="0" smtClean="0"/>
              <a:t>To show that the 10 men had a skin disease, a friend of mine came up with the idea of adding small pieces of </a:t>
            </a:r>
            <a:r>
              <a:rPr lang="en-GB" dirty="0" err="1" smtClean="0"/>
              <a:t>blu</a:t>
            </a:r>
            <a:r>
              <a:rPr lang="en-GB" dirty="0" smtClean="0"/>
              <a:t>-tack to the faces and hands which can easily be removed when they are healed on their way to see the priest.</a:t>
            </a:r>
            <a:endParaRPr lang="en-GB" dirty="0"/>
          </a:p>
          <a:p>
            <a:endParaRPr lang="en-GB" dirty="0"/>
          </a:p>
        </p:txBody>
      </p:sp>
    </p:spTree>
    <p:extLst>
      <p:ext uri="{BB962C8B-B14F-4D97-AF65-F5344CB8AC3E}">
        <p14:creationId xmlns:p14="http://schemas.microsoft.com/office/powerpoint/2010/main" val="35071658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93372" y="541175"/>
            <a:ext cx="9144000" cy="1046681"/>
          </a:xfrm>
        </p:spPr>
        <p:txBody>
          <a:bodyPr>
            <a:normAutofit/>
          </a:bodyPr>
          <a:lstStyle/>
          <a:p>
            <a:r>
              <a:rPr lang="en-GB" sz="3200" dirty="0" smtClean="0">
                <a:latin typeface="Roboto" panose="02000000000000000000" pitchFamily="2" charset="0"/>
                <a:ea typeface="Roboto" panose="02000000000000000000" pitchFamily="2" charset="0"/>
                <a:cs typeface="Roboto" panose="02000000000000000000" pitchFamily="2" charset="0"/>
              </a:rPr>
              <a:t>Print out the story or find the children’s bible you will be reading from </a:t>
            </a:r>
            <a:endParaRPr lang="en-GB" sz="3200" dirty="0">
              <a:latin typeface="Roboto" panose="02000000000000000000" pitchFamily="2" charset="0"/>
              <a:ea typeface="Roboto" panose="02000000000000000000" pitchFamily="2" charset="0"/>
              <a:cs typeface="Roboto" panose="02000000000000000000" pitchFamily="2" charset="0"/>
            </a:endParaRPr>
          </a:p>
        </p:txBody>
      </p:sp>
      <p:sp>
        <p:nvSpPr>
          <p:cNvPr id="3" name="Subtitle 2"/>
          <p:cNvSpPr>
            <a:spLocks noGrp="1"/>
          </p:cNvSpPr>
          <p:nvPr>
            <p:ph type="subTitle" idx="1"/>
          </p:nvPr>
        </p:nvSpPr>
        <p:spPr>
          <a:xfrm>
            <a:off x="74646" y="1587855"/>
            <a:ext cx="12027158" cy="5606047"/>
          </a:xfrm>
        </p:spPr>
        <p:txBody>
          <a:bodyPr>
            <a:normAutofit fontScale="40000" lnSpcReduction="20000"/>
          </a:bodyPr>
          <a:lstStyle/>
          <a:p>
            <a:r>
              <a:rPr lang="en-GB" sz="3500" dirty="0">
                <a:latin typeface="Roboto" panose="02000000000000000000" pitchFamily="2" charset="0"/>
                <a:ea typeface="Roboto" panose="02000000000000000000" pitchFamily="2" charset="0"/>
                <a:cs typeface="Roboto" panose="02000000000000000000" pitchFamily="2" charset="0"/>
              </a:rPr>
              <a:t>The grateful man (Luke 17) </a:t>
            </a:r>
          </a:p>
          <a:p>
            <a:r>
              <a:rPr lang="en-GB" dirty="0"/>
              <a:t> </a:t>
            </a:r>
          </a:p>
          <a:p>
            <a:pPr algn="l"/>
            <a:r>
              <a:rPr lang="en-GB" sz="2900" i="1" kern="0" spc="100" dirty="0">
                <a:latin typeface="Roboto" panose="02000000000000000000" pitchFamily="2" charset="0"/>
                <a:ea typeface="Roboto" panose="02000000000000000000" pitchFamily="2" charset="0"/>
                <a:cs typeface="Roboto" panose="02000000000000000000" pitchFamily="2" charset="0"/>
              </a:rPr>
              <a:t>Jesus travelled around the towns, villages and countryside. Lots of people saw the amazing things he did like healing people of illnesses and they also heard what he was teaching about his Father, God. Sometimes, he taught his small group of disciples – the 12 people he chose to do a special work – they are also called the apostles. Sometimes, he taught big crowds of people. Sometimes he had a special message for just one person. </a:t>
            </a:r>
          </a:p>
          <a:p>
            <a:pPr algn="l"/>
            <a:endParaRPr lang="en-GB" sz="2900" kern="0" spc="100" dirty="0" smtClean="0">
              <a:latin typeface="Roboto" panose="02000000000000000000" pitchFamily="2" charset="0"/>
              <a:ea typeface="Roboto" panose="02000000000000000000" pitchFamily="2" charset="0"/>
              <a:cs typeface="Roboto" panose="02000000000000000000" pitchFamily="2" charset="0"/>
            </a:endParaRPr>
          </a:p>
          <a:p>
            <a:pPr marL="457200" indent="-457200" algn="l">
              <a:buFont typeface="Arial" panose="020B0604020202020204" pitchFamily="34" charset="0"/>
              <a:buChar char="•"/>
            </a:pPr>
            <a:r>
              <a:rPr lang="en-GB" sz="2900" kern="0" spc="100" dirty="0" smtClean="0">
                <a:latin typeface="Roboto" panose="02000000000000000000" pitchFamily="2" charset="0"/>
                <a:ea typeface="Roboto" panose="02000000000000000000" pitchFamily="2" charset="0"/>
                <a:cs typeface="Roboto" panose="02000000000000000000" pitchFamily="2" charset="0"/>
              </a:rPr>
              <a:t>One </a:t>
            </a:r>
            <a:r>
              <a:rPr lang="en-GB" sz="2900" kern="0" spc="100" dirty="0">
                <a:latin typeface="Roboto" panose="02000000000000000000" pitchFamily="2" charset="0"/>
                <a:ea typeface="Roboto" panose="02000000000000000000" pitchFamily="2" charset="0"/>
                <a:cs typeface="Roboto" panose="02000000000000000000" pitchFamily="2" charset="0"/>
              </a:rPr>
              <a:t>day, when Jesus was travelling to Jerusalem through a village, there were ten men who all had a disease called leprosy. They were probably standing together at the edge of the village because nobody else wanted to stand anywhere near them - it was believed that anybody who came near to them would catch the disease from their skin, which also looked really strange. They were standing together but away from everybody else and they were very sad. They stood back and called </a:t>
            </a:r>
            <a:r>
              <a:rPr lang="en-GB" sz="2900" kern="0" spc="100" dirty="0" smtClean="0">
                <a:latin typeface="Roboto" panose="02000000000000000000" pitchFamily="2" charset="0"/>
                <a:ea typeface="Roboto" panose="02000000000000000000" pitchFamily="2" charset="0"/>
                <a:cs typeface="Roboto" panose="02000000000000000000" pitchFamily="2" charset="0"/>
              </a:rPr>
              <a:t>out:  </a:t>
            </a:r>
          </a:p>
          <a:p>
            <a:pPr algn="l"/>
            <a:r>
              <a:rPr lang="en-GB" sz="2900" kern="0" spc="100" dirty="0" smtClean="0">
                <a:latin typeface="Roboto" panose="02000000000000000000" pitchFamily="2" charset="0"/>
                <a:ea typeface="Roboto" panose="02000000000000000000" pitchFamily="2" charset="0"/>
                <a:cs typeface="Roboto" panose="02000000000000000000" pitchFamily="2" charset="0"/>
              </a:rPr>
              <a:t>         “</a:t>
            </a:r>
            <a:r>
              <a:rPr lang="en-GB" sz="2900" kern="0" spc="100" dirty="0">
                <a:latin typeface="Roboto" panose="02000000000000000000" pitchFamily="2" charset="0"/>
                <a:ea typeface="Roboto" panose="02000000000000000000" pitchFamily="2" charset="0"/>
                <a:cs typeface="Roboto" panose="02000000000000000000" pitchFamily="2" charset="0"/>
              </a:rPr>
              <a:t>Jesus, Master, have pity on us</a:t>
            </a:r>
            <a:r>
              <a:rPr lang="en-GB" sz="2900" kern="0" spc="100" dirty="0" smtClean="0">
                <a:latin typeface="Roboto" panose="02000000000000000000" pitchFamily="2" charset="0"/>
                <a:ea typeface="Roboto" panose="02000000000000000000" pitchFamily="2" charset="0"/>
                <a:cs typeface="Roboto" panose="02000000000000000000" pitchFamily="2" charset="0"/>
              </a:rPr>
              <a:t>”. (Picture 1)</a:t>
            </a:r>
          </a:p>
          <a:p>
            <a:pPr marL="457200" indent="-457200" algn="l">
              <a:buFont typeface="Arial" panose="020B0604020202020204" pitchFamily="34" charset="0"/>
              <a:buChar char="•"/>
            </a:pPr>
            <a:r>
              <a:rPr lang="en-GB" sz="2900" kern="0" spc="100" dirty="0">
                <a:latin typeface="Roboto" panose="02000000000000000000" pitchFamily="2" charset="0"/>
                <a:ea typeface="Roboto" panose="02000000000000000000" pitchFamily="2" charset="0"/>
                <a:cs typeface="Roboto" panose="02000000000000000000" pitchFamily="2" charset="0"/>
              </a:rPr>
              <a:t>Jesus went to them and said</a:t>
            </a:r>
            <a:r>
              <a:rPr lang="en-GB" sz="2900" kern="0" spc="100" dirty="0" smtClean="0">
                <a:latin typeface="Roboto" panose="02000000000000000000" pitchFamily="2" charset="0"/>
                <a:ea typeface="Roboto" panose="02000000000000000000" pitchFamily="2" charset="0"/>
                <a:cs typeface="Roboto" panose="02000000000000000000" pitchFamily="2" charset="0"/>
              </a:rPr>
              <a:t>: </a:t>
            </a:r>
          </a:p>
          <a:p>
            <a:pPr algn="l"/>
            <a:r>
              <a:rPr lang="en-GB" sz="2900" kern="0" spc="100" dirty="0" smtClean="0">
                <a:latin typeface="Roboto" panose="02000000000000000000" pitchFamily="2" charset="0"/>
                <a:ea typeface="Roboto" panose="02000000000000000000" pitchFamily="2" charset="0"/>
                <a:cs typeface="Roboto" panose="02000000000000000000" pitchFamily="2" charset="0"/>
              </a:rPr>
              <a:t>         “</a:t>
            </a:r>
            <a:r>
              <a:rPr lang="en-GB" sz="2900" kern="0" spc="100" dirty="0">
                <a:latin typeface="Roboto" panose="02000000000000000000" pitchFamily="2" charset="0"/>
                <a:ea typeface="Roboto" panose="02000000000000000000" pitchFamily="2" charset="0"/>
                <a:cs typeface="Roboto" panose="02000000000000000000" pitchFamily="2" charset="0"/>
              </a:rPr>
              <a:t>Go to the priests who work in the temple and show them your skin</a:t>
            </a:r>
            <a:r>
              <a:rPr lang="en-GB" sz="2900" kern="0" spc="100" dirty="0" smtClean="0">
                <a:latin typeface="Roboto" panose="02000000000000000000" pitchFamily="2" charset="0"/>
                <a:ea typeface="Roboto" panose="02000000000000000000" pitchFamily="2" charset="0"/>
                <a:cs typeface="Roboto" panose="02000000000000000000" pitchFamily="2" charset="0"/>
              </a:rPr>
              <a:t>.” (Picture 2)</a:t>
            </a:r>
          </a:p>
          <a:p>
            <a:pPr marL="457200" indent="-457200" algn="l">
              <a:buFont typeface="Arial" panose="020B0604020202020204" pitchFamily="34" charset="0"/>
              <a:buChar char="•"/>
            </a:pPr>
            <a:r>
              <a:rPr lang="en-GB" sz="2900" kern="0" spc="100" dirty="0" smtClean="0">
                <a:latin typeface="Roboto" panose="02000000000000000000" pitchFamily="2" charset="0"/>
                <a:ea typeface="Roboto" panose="02000000000000000000" pitchFamily="2" charset="0"/>
                <a:cs typeface="Roboto" panose="02000000000000000000" pitchFamily="2" charset="0"/>
              </a:rPr>
              <a:t>They </a:t>
            </a:r>
            <a:r>
              <a:rPr lang="en-GB" sz="2900" kern="0" spc="100" dirty="0">
                <a:latin typeface="Roboto" panose="02000000000000000000" pitchFamily="2" charset="0"/>
                <a:ea typeface="Roboto" panose="02000000000000000000" pitchFamily="2" charset="0"/>
                <a:cs typeface="Roboto" panose="02000000000000000000" pitchFamily="2" charset="0"/>
              </a:rPr>
              <a:t>went, which was amazing and showed how much they trusted Jesus because they would not have been allowed near the priest with their leprous skin. As they walked towards the temple, their skin was healed and it looked lovely and healthy again</a:t>
            </a:r>
            <a:r>
              <a:rPr lang="en-GB" sz="2900" kern="0" spc="100" dirty="0" smtClean="0">
                <a:latin typeface="Roboto" panose="02000000000000000000" pitchFamily="2" charset="0"/>
                <a:ea typeface="Roboto" panose="02000000000000000000" pitchFamily="2" charset="0"/>
                <a:cs typeface="Roboto" panose="02000000000000000000" pitchFamily="2" charset="0"/>
              </a:rPr>
              <a:t>. (Picture 3)</a:t>
            </a:r>
          </a:p>
          <a:p>
            <a:pPr marL="457200" indent="-457200" algn="l">
              <a:buFont typeface="Arial" panose="020B0604020202020204" pitchFamily="34" charset="0"/>
              <a:buChar char="•"/>
            </a:pPr>
            <a:r>
              <a:rPr lang="en-GB" sz="2900" kern="0" spc="100" dirty="0" smtClean="0">
                <a:latin typeface="Roboto" panose="02000000000000000000" pitchFamily="2" charset="0"/>
                <a:ea typeface="Roboto" panose="02000000000000000000" pitchFamily="2" charset="0"/>
                <a:cs typeface="Roboto" panose="02000000000000000000" pitchFamily="2" charset="0"/>
              </a:rPr>
              <a:t>Nine </a:t>
            </a:r>
            <a:r>
              <a:rPr lang="en-GB" sz="2900" kern="0" spc="100" dirty="0">
                <a:latin typeface="Roboto" panose="02000000000000000000" pitchFamily="2" charset="0"/>
                <a:ea typeface="Roboto" panose="02000000000000000000" pitchFamily="2" charset="0"/>
                <a:cs typeface="Roboto" panose="02000000000000000000" pitchFamily="2" charset="0"/>
              </a:rPr>
              <a:t>of the men carried on walking but one was so grateful that he went back to Jesus praising God and he threw himself down at Jesus feet, thanking Jesus again and again. This man was from Samaria, a country next to Israel and the Samaritans and the Israelites were not friends</a:t>
            </a:r>
            <a:r>
              <a:rPr lang="en-GB" sz="2900" kern="0" spc="100" dirty="0" smtClean="0">
                <a:latin typeface="Roboto" panose="02000000000000000000" pitchFamily="2" charset="0"/>
                <a:ea typeface="Roboto" panose="02000000000000000000" pitchFamily="2" charset="0"/>
                <a:cs typeface="Roboto" panose="02000000000000000000" pitchFamily="2" charset="0"/>
              </a:rPr>
              <a:t>. (Picture 4)</a:t>
            </a:r>
          </a:p>
          <a:p>
            <a:pPr algn="l"/>
            <a:r>
              <a:rPr lang="en-GB" sz="2900" kern="0" spc="100" dirty="0" smtClean="0">
                <a:latin typeface="Roboto" panose="02000000000000000000" pitchFamily="2" charset="0"/>
                <a:ea typeface="Roboto" panose="02000000000000000000" pitchFamily="2" charset="0"/>
                <a:cs typeface="Roboto" panose="02000000000000000000" pitchFamily="2" charset="0"/>
              </a:rPr>
              <a:t>        Jesus asked:</a:t>
            </a:r>
          </a:p>
          <a:p>
            <a:pPr algn="l"/>
            <a:r>
              <a:rPr lang="en-GB" sz="2900" kern="0" spc="100" dirty="0" smtClean="0">
                <a:latin typeface="Roboto" panose="02000000000000000000" pitchFamily="2" charset="0"/>
                <a:ea typeface="Roboto" panose="02000000000000000000" pitchFamily="2" charset="0"/>
                <a:cs typeface="Roboto" panose="02000000000000000000" pitchFamily="2" charset="0"/>
              </a:rPr>
              <a:t>        “</a:t>
            </a:r>
            <a:r>
              <a:rPr lang="en-GB" sz="2900" kern="0" spc="100" dirty="0">
                <a:latin typeface="Roboto" panose="02000000000000000000" pitchFamily="2" charset="0"/>
                <a:ea typeface="Roboto" panose="02000000000000000000" pitchFamily="2" charset="0"/>
                <a:cs typeface="Roboto" panose="02000000000000000000" pitchFamily="2" charset="0"/>
              </a:rPr>
              <a:t>Where are the others? Weren’t there ten of you who were healed; where are the other nine</a:t>
            </a:r>
            <a:r>
              <a:rPr lang="en-GB" sz="2900" kern="0" spc="100" dirty="0" smtClean="0">
                <a:latin typeface="Roboto" panose="02000000000000000000" pitchFamily="2" charset="0"/>
                <a:ea typeface="Roboto" panose="02000000000000000000" pitchFamily="2" charset="0"/>
                <a:cs typeface="Roboto" panose="02000000000000000000" pitchFamily="2" charset="0"/>
              </a:rPr>
              <a:t>?”</a:t>
            </a:r>
          </a:p>
          <a:p>
            <a:pPr algn="l"/>
            <a:r>
              <a:rPr lang="en-GB" sz="2900" kern="0" spc="100" dirty="0">
                <a:latin typeface="Roboto" panose="02000000000000000000" pitchFamily="2" charset="0"/>
                <a:ea typeface="Roboto" panose="02000000000000000000" pitchFamily="2" charset="0"/>
                <a:cs typeface="Roboto" panose="02000000000000000000" pitchFamily="2" charset="0"/>
              </a:rPr>
              <a:t> </a:t>
            </a:r>
            <a:r>
              <a:rPr lang="en-GB" sz="2900" kern="0" spc="100" dirty="0" smtClean="0">
                <a:latin typeface="Roboto" panose="02000000000000000000" pitchFamily="2" charset="0"/>
                <a:ea typeface="Roboto" panose="02000000000000000000" pitchFamily="2" charset="0"/>
                <a:cs typeface="Roboto" panose="02000000000000000000" pitchFamily="2" charset="0"/>
              </a:rPr>
              <a:t>       Jesus </a:t>
            </a:r>
            <a:r>
              <a:rPr lang="en-GB" sz="2900" kern="0" spc="100" dirty="0">
                <a:latin typeface="Roboto" panose="02000000000000000000" pitchFamily="2" charset="0"/>
                <a:ea typeface="Roboto" panose="02000000000000000000" pitchFamily="2" charset="0"/>
                <a:cs typeface="Roboto" panose="02000000000000000000" pitchFamily="2" charset="0"/>
              </a:rPr>
              <a:t>was pleased to see that this man was </a:t>
            </a:r>
            <a:r>
              <a:rPr lang="en-GB" sz="2900" kern="0" spc="100" dirty="0" smtClean="0">
                <a:latin typeface="Roboto" panose="02000000000000000000" pitchFamily="2" charset="0"/>
                <a:ea typeface="Roboto" panose="02000000000000000000" pitchFamily="2" charset="0"/>
                <a:cs typeface="Roboto" panose="02000000000000000000" pitchFamily="2" charset="0"/>
              </a:rPr>
              <a:t>  thanking </a:t>
            </a:r>
            <a:r>
              <a:rPr lang="en-GB" sz="2900" kern="0" spc="100" dirty="0">
                <a:latin typeface="Roboto" panose="02000000000000000000" pitchFamily="2" charset="0"/>
                <a:ea typeface="Roboto" panose="02000000000000000000" pitchFamily="2" charset="0"/>
                <a:cs typeface="Roboto" panose="02000000000000000000" pitchFamily="2" charset="0"/>
              </a:rPr>
              <a:t>God for his healing and he said to the man, “Rise and go; your faith has made you well’. </a:t>
            </a:r>
            <a:r>
              <a:rPr lang="en-GB" sz="2900" kern="0" spc="100" dirty="0" smtClean="0">
                <a:latin typeface="Roboto" panose="02000000000000000000" pitchFamily="2" charset="0"/>
                <a:ea typeface="Roboto" panose="02000000000000000000" pitchFamily="2" charset="0"/>
                <a:cs typeface="Roboto" panose="02000000000000000000" pitchFamily="2" charset="0"/>
              </a:rPr>
              <a:t>    	It </a:t>
            </a:r>
            <a:r>
              <a:rPr lang="en-GB" sz="2900" kern="0" spc="100" dirty="0">
                <a:latin typeface="Roboto" panose="02000000000000000000" pitchFamily="2" charset="0"/>
                <a:ea typeface="Roboto" panose="02000000000000000000" pitchFamily="2" charset="0"/>
                <a:cs typeface="Roboto" panose="02000000000000000000" pitchFamily="2" charset="0"/>
              </a:rPr>
              <a:t>wasn’t just this man’s skin that was changed; the man himself was now one of God’s family. </a:t>
            </a:r>
          </a:p>
          <a:p>
            <a:pPr algn="l"/>
            <a:r>
              <a:rPr lang="en-GB" sz="2900" kern="0" spc="100" dirty="0">
                <a:latin typeface="Roboto" panose="02000000000000000000" pitchFamily="2" charset="0"/>
                <a:ea typeface="Roboto" panose="02000000000000000000" pitchFamily="2" charset="0"/>
                <a:cs typeface="Roboto" panose="02000000000000000000" pitchFamily="2" charset="0"/>
              </a:rPr>
              <a:t> </a:t>
            </a:r>
          </a:p>
          <a:p>
            <a:r>
              <a:rPr lang="en-GB" sz="2900" spc="300" dirty="0">
                <a:latin typeface="Roboto" panose="02000000000000000000" pitchFamily="2" charset="0"/>
              </a:rPr>
              <a:t> </a:t>
            </a:r>
          </a:p>
        </p:txBody>
      </p:sp>
    </p:spTree>
    <p:extLst>
      <p:ext uri="{BB962C8B-B14F-4D97-AF65-F5344CB8AC3E}">
        <p14:creationId xmlns:p14="http://schemas.microsoft.com/office/powerpoint/2010/main" val="42887872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Rectangle 5"/>
          <p:cNvSpPr/>
          <p:nvPr/>
        </p:nvSpPr>
        <p:spPr>
          <a:xfrm>
            <a:off x="1" y="508407"/>
            <a:ext cx="11848530" cy="27178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rapezoid 4"/>
          <p:cNvSpPr/>
          <p:nvPr/>
        </p:nvSpPr>
        <p:spPr>
          <a:xfrm rot="5103471">
            <a:off x="2340248" y="-3100"/>
            <a:ext cx="4805788" cy="9739397"/>
          </a:xfrm>
          <a:prstGeom prst="trapezoi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0" b="98607" l="0" r="95892">
                        <a14:backgroundMark x1="6116" y1="76190" x2="6116" y2="76190"/>
                        <a14:backgroundMark x1="5810" y1="45635" x2="5810" y2="45635"/>
                        <a14:backgroundMark x1="5199" y1="54167" x2="5199" y2="54167"/>
                      </a14:backgroundRemoval>
                    </a14:imgEffect>
                  </a14:imgLayer>
                </a14:imgProps>
              </a:ext>
              <a:ext uri="{28A0092B-C50C-407E-A947-70E740481C1C}">
                <a14:useLocalDpi xmlns:a14="http://schemas.microsoft.com/office/drawing/2010/main" val="0"/>
              </a:ext>
            </a:extLst>
          </a:blip>
          <a:stretch>
            <a:fillRect/>
          </a:stretch>
        </p:blipFill>
        <p:spPr>
          <a:xfrm>
            <a:off x="195943" y="3613899"/>
            <a:ext cx="1645315" cy="2406513"/>
          </a:xfrm>
          <a:prstGeom prst="rect">
            <a:avLst/>
          </a:prstGeom>
        </p:spPr>
      </p:pic>
      <p:pic>
        <p:nvPicPr>
          <p:cNvPr id="10" name="Picture 9"/>
          <p:cNvPicPr>
            <a:picLocks noChangeAspect="1"/>
          </p:cNvPicPr>
          <p:nvPr/>
        </p:nvPicPr>
        <p:blipFill>
          <a:blip r:embed="rId5" cstate="print">
            <a:extLst>
              <a:ext uri="{BEBA8EAE-BF5A-486C-A8C5-ECC9F3942E4B}">
                <a14:imgProps xmlns:a14="http://schemas.microsoft.com/office/drawing/2010/main">
                  <a14:imgLayer r:embed="rId6">
                    <a14:imgEffect>
                      <a14:backgroundRemoval t="0" b="98365" l="1207" r="97184">
                        <a14:backgroundMark x1="8447" y1="22592" x2="8447" y2="22592"/>
                        <a14:backgroundMark x1="86404" y1="21684" x2="86404" y2="21684"/>
                      </a14:backgroundRemoval>
                    </a14:imgEffect>
                  </a14:imgLayer>
                </a14:imgProps>
              </a:ext>
              <a:ext uri="{28A0092B-C50C-407E-A947-70E740481C1C}">
                <a14:useLocalDpi xmlns:a14="http://schemas.microsoft.com/office/drawing/2010/main" val="0"/>
              </a:ext>
            </a:extLst>
          </a:blip>
          <a:stretch>
            <a:fillRect/>
          </a:stretch>
        </p:blipFill>
        <p:spPr>
          <a:xfrm>
            <a:off x="4839442" y="3815678"/>
            <a:ext cx="1189559" cy="1580174"/>
          </a:xfrm>
          <a:prstGeom prst="rect">
            <a:avLst/>
          </a:prstGeom>
        </p:spPr>
      </p:pic>
      <p:pic>
        <p:nvPicPr>
          <p:cNvPr id="11" name="Picture 10"/>
          <p:cNvPicPr>
            <a:picLocks noChangeAspect="1"/>
          </p:cNvPicPr>
          <p:nvPr/>
        </p:nvPicPr>
        <p:blipFill>
          <a:blip r:embed="rId7" cstate="print">
            <a:extLst>
              <a:ext uri="{BEBA8EAE-BF5A-486C-A8C5-ECC9F3942E4B}">
                <a14:imgProps xmlns:a14="http://schemas.microsoft.com/office/drawing/2010/main">
                  <a14:imgLayer r:embed="rId8">
                    <a14:imgEffect>
                      <a14:backgroundRemoval t="2061" b="98182" l="6524" r="94936">
                        <a14:backgroundMark x1="15536" y1="20485" x2="15536" y2="20485"/>
                        <a14:backgroundMark x1="83948" y1="24121" x2="83948" y2="24121"/>
                      </a14:backgroundRemoval>
                    </a14:imgEffect>
                  </a14:imgLayer>
                </a14:imgProps>
              </a:ext>
              <a:ext uri="{28A0092B-C50C-407E-A947-70E740481C1C}">
                <a14:useLocalDpi xmlns:a14="http://schemas.microsoft.com/office/drawing/2010/main" val="0"/>
              </a:ext>
            </a:extLst>
          </a:blip>
          <a:stretch>
            <a:fillRect/>
          </a:stretch>
        </p:blipFill>
        <p:spPr>
          <a:xfrm>
            <a:off x="5671070" y="3481939"/>
            <a:ext cx="1298898" cy="1781384"/>
          </a:xfrm>
          <a:prstGeom prst="rect">
            <a:avLst/>
          </a:prstGeom>
        </p:spPr>
      </p:pic>
      <p:pic>
        <p:nvPicPr>
          <p:cNvPr id="13" name="Picture 12"/>
          <p:cNvPicPr>
            <a:picLocks noChangeAspect="1"/>
          </p:cNvPicPr>
          <p:nvPr/>
        </p:nvPicPr>
        <p:blipFill>
          <a:blip r:embed="rId9" cstate="print">
            <a:extLst>
              <a:ext uri="{BEBA8EAE-BF5A-486C-A8C5-ECC9F3942E4B}">
                <a14:imgProps xmlns:a14="http://schemas.microsoft.com/office/drawing/2010/main">
                  <a14:imgLayer r:embed="rId10">
                    <a14:imgEffect>
                      <a14:backgroundRemoval t="61" b="97577" l="1354" r="96570">
                        <a14:backgroundMark x1="15162" y1="19867" x2="15162" y2="19867"/>
                        <a14:backgroundMark x1="83935" y1="19079" x2="83935" y2="19079"/>
                      </a14:backgroundRemoval>
                    </a14:imgEffect>
                  </a14:imgLayer>
                </a14:imgProps>
              </a:ext>
              <a:ext uri="{28A0092B-C50C-407E-A947-70E740481C1C}">
                <a14:useLocalDpi xmlns:a14="http://schemas.microsoft.com/office/drawing/2010/main" val="0"/>
              </a:ext>
            </a:extLst>
          </a:blip>
          <a:stretch>
            <a:fillRect/>
          </a:stretch>
        </p:blipFill>
        <p:spPr>
          <a:xfrm>
            <a:off x="4395540" y="4781372"/>
            <a:ext cx="1234607" cy="1781384"/>
          </a:xfrm>
          <a:prstGeom prst="rect">
            <a:avLst/>
          </a:prstGeom>
        </p:spPr>
      </p:pic>
      <p:pic>
        <p:nvPicPr>
          <p:cNvPr id="14" name="Picture 13"/>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98218">
                        <a14:backgroundMark x1="13321" y1="16182" x2="13321" y2="16182"/>
                        <a14:backgroundMark x1="84991" y1="17515" x2="84991" y2="17515"/>
                      </a14:backgroundRemoval>
                    </a14:imgEffect>
                  </a14:imgLayer>
                </a14:imgProps>
              </a:ext>
              <a:ext uri="{28A0092B-C50C-407E-A947-70E740481C1C}">
                <a14:useLocalDpi xmlns:a14="http://schemas.microsoft.com/office/drawing/2010/main" val="0"/>
              </a:ext>
            </a:extLst>
          </a:blip>
          <a:stretch>
            <a:fillRect/>
          </a:stretch>
        </p:blipFill>
        <p:spPr>
          <a:xfrm>
            <a:off x="6960400" y="3723523"/>
            <a:ext cx="1258272" cy="1948541"/>
          </a:xfrm>
          <a:prstGeom prst="rect">
            <a:avLst/>
          </a:prstGeom>
        </p:spPr>
      </p:pic>
      <p:pic>
        <p:nvPicPr>
          <p:cNvPr id="16" name="Picture 15"/>
          <p:cNvPicPr>
            <a:picLocks noChangeAspect="1"/>
          </p:cNvPicPr>
          <p:nvPr/>
        </p:nvPicPr>
        <p:blipFill>
          <a:blip r:embed="rId13" cstate="print">
            <a:extLst>
              <a:ext uri="{BEBA8EAE-BF5A-486C-A8C5-ECC9F3942E4B}">
                <a14:imgProps xmlns:a14="http://schemas.microsoft.com/office/drawing/2010/main">
                  <a14:imgLayer r:embed="rId14">
                    <a14:imgEffect>
                      <a14:backgroundRemoval t="2120" b="98849" l="1483" r="99073">
                        <a14:backgroundMark x1="20019" y1="20291" x2="20019" y2="20291"/>
                      </a14:backgroundRemoval>
                    </a14:imgEffect>
                  </a14:imgLayer>
                </a14:imgProps>
              </a:ext>
              <a:ext uri="{28A0092B-C50C-407E-A947-70E740481C1C}">
                <a14:useLocalDpi xmlns:a14="http://schemas.microsoft.com/office/drawing/2010/main" val="0"/>
              </a:ext>
            </a:extLst>
          </a:blip>
          <a:stretch>
            <a:fillRect/>
          </a:stretch>
        </p:blipFill>
        <p:spPr>
          <a:xfrm>
            <a:off x="5288096" y="4742001"/>
            <a:ext cx="1272340" cy="1946219"/>
          </a:xfrm>
          <a:prstGeom prst="rect">
            <a:avLst/>
          </a:prstGeom>
        </p:spPr>
      </p:pic>
      <p:pic>
        <p:nvPicPr>
          <p:cNvPr id="17" name="Picture 16"/>
          <p:cNvPicPr>
            <a:picLocks noChangeAspect="1"/>
          </p:cNvPicPr>
          <p:nvPr/>
        </p:nvPicPr>
        <p:blipFill>
          <a:blip r:embed="rId15" cstate="print">
            <a:extLst>
              <a:ext uri="{BEBA8EAE-BF5A-486C-A8C5-ECC9F3942E4B}">
                <a14:imgProps xmlns:a14="http://schemas.microsoft.com/office/drawing/2010/main">
                  <a14:imgLayer r:embed="rId16">
                    <a14:imgEffect>
                      <a14:backgroundRemoval t="0" b="97455" l="1712" r="98468">
                        <a14:backgroundMark x1="12703" y1="14242" x2="12703" y2="14242"/>
                      </a14:backgroundRemoval>
                    </a14:imgEffect>
                  </a14:imgLayer>
                </a14:imgProps>
              </a:ext>
              <a:ext uri="{28A0092B-C50C-407E-A947-70E740481C1C}">
                <a14:useLocalDpi xmlns:a14="http://schemas.microsoft.com/office/drawing/2010/main" val="0"/>
              </a:ext>
            </a:extLst>
          </a:blip>
          <a:stretch>
            <a:fillRect/>
          </a:stretch>
        </p:blipFill>
        <p:spPr>
          <a:xfrm>
            <a:off x="6380458" y="4084340"/>
            <a:ext cx="1308873" cy="1946219"/>
          </a:xfrm>
          <a:prstGeom prst="rect">
            <a:avLst/>
          </a:prstGeom>
        </p:spPr>
      </p:pic>
      <p:pic>
        <p:nvPicPr>
          <p:cNvPr id="18" name="Picture 17"/>
          <p:cNvPicPr>
            <a:picLocks noChangeAspect="1"/>
          </p:cNvPicPr>
          <p:nvPr/>
        </p:nvPicPr>
        <p:blipFill>
          <a:blip r:embed="rId17" cstate="print">
            <a:extLst>
              <a:ext uri="{BEBA8EAE-BF5A-486C-A8C5-ECC9F3942E4B}">
                <a14:imgProps xmlns:a14="http://schemas.microsoft.com/office/drawing/2010/main">
                  <a14:imgLayer r:embed="rId18">
                    <a14:imgEffect>
                      <a14:backgroundRemoval t="364" b="97758" l="2873" r="96409">
                        <a14:backgroundMark x1="10862" y1="13818" x2="10862" y2="13818"/>
                      </a14:backgroundRemoval>
                    </a14:imgEffect>
                  </a14:imgLayer>
                </a14:imgProps>
              </a:ext>
              <a:ext uri="{28A0092B-C50C-407E-A947-70E740481C1C}">
                <a14:useLocalDpi xmlns:a14="http://schemas.microsoft.com/office/drawing/2010/main" val="0"/>
              </a:ext>
            </a:extLst>
          </a:blip>
          <a:stretch>
            <a:fillRect/>
          </a:stretch>
        </p:blipFill>
        <p:spPr>
          <a:xfrm>
            <a:off x="6929178" y="4547560"/>
            <a:ext cx="1313253" cy="1946219"/>
          </a:xfrm>
          <a:prstGeom prst="rect">
            <a:avLst/>
          </a:prstGeom>
        </p:spPr>
      </p:pic>
      <p:pic>
        <p:nvPicPr>
          <p:cNvPr id="19" name="Picture 18"/>
          <p:cNvPicPr>
            <a:picLocks noChangeAspect="1"/>
          </p:cNvPicPr>
          <p:nvPr/>
        </p:nvPicPr>
        <p:blipFill>
          <a:blip r:embed="rId19" cstate="print">
            <a:extLst>
              <a:ext uri="{BEBA8EAE-BF5A-486C-A8C5-ECC9F3942E4B}">
                <a14:imgProps xmlns:a14="http://schemas.microsoft.com/office/drawing/2010/main">
                  <a14:imgLayer r:embed="rId20">
                    <a14:imgEffect>
                      <a14:backgroundRemoval t="848" b="98242" l="6114" r="97904">
                        <a14:backgroundMark x1="16769" y1="15697" x2="16769" y2="15697"/>
                      </a14:backgroundRemoval>
                    </a14:imgEffect>
                  </a14:imgLayer>
                </a14:imgProps>
              </a:ext>
              <a:ext uri="{28A0092B-C50C-407E-A947-70E740481C1C}">
                <a14:useLocalDpi xmlns:a14="http://schemas.microsoft.com/office/drawing/2010/main" val="0"/>
              </a:ext>
            </a:extLst>
          </a:blip>
          <a:stretch>
            <a:fillRect/>
          </a:stretch>
        </p:blipFill>
        <p:spPr>
          <a:xfrm>
            <a:off x="7786843" y="4013354"/>
            <a:ext cx="1351269" cy="1946219"/>
          </a:xfrm>
          <a:prstGeom prst="rect">
            <a:avLst/>
          </a:prstGeom>
        </p:spPr>
      </p:pic>
      <p:pic>
        <p:nvPicPr>
          <p:cNvPr id="12" name="Picture 11"/>
          <p:cNvPicPr>
            <a:picLocks noChangeAspect="1"/>
          </p:cNvPicPr>
          <p:nvPr/>
        </p:nvPicPr>
        <p:blipFill>
          <a:blip r:embed="rId21" cstate="print">
            <a:extLst>
              <a:ext uri="{BEBA8EAE-BF5A-486C-A8C5-ECC9F3942E4B}">
                <a14:imgProps xmlns:a14="http://schemas.microsoft.com/office/drawing/2010/main">
                  <a14:imgLayer r:embed="rId22">
                    <a14:imgEffect>
                      <a14:backgroundRemoval t="0" b="100000" l="2571" r="93972"/>
                    </a14:imgEffect>
                  </a14:imgLayer>
                </a14:imgProps>
              </a:ext>
              <a:ext uri="{28A0092B-C50C-407E-A947-70E740481C1C}">
                <a14:useLocalDpi xmlns:a14="http://schemas.microsoft.com/office/drawing/2010/main" val="0"/>
              </a:ext>
            </a:extLst>
          </a:blip>
          <a:stretch>
            <a:fillRect/>
          </a:stretch>
        </p:blipFill>
        <p:spPr>
          <a:xfrm>
            <a:off x="7299898" y="4887799"/>
            <a:ext cx="1257606" cy="1781384"/>
          </a:xfrm>
          <a:prstGeom prst="rect">
            <a:avLst/>
          </a:prstGeom>
        </p:spPr>
      </p:pic>
      <p:pic>
        <p:nvPicPr>
          <p:cNvPr id="4" name="Picture 3"/>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1899" b="84810" l="5333" r="97333">
                        <a14:backgroundMark x1="10000" y1="15823" x2="10000" y2="15823"/>
                      </a14:backgroundRemoval>
                    </a14:imgEffect>
                  </a14:imgLayer>
                </a14:imgProps>
              </a:ext>
              <a:ext uri="{28A0092B-C50C-407E-A947-70E740481C1C}">
                <a14:useLocalDpi xmlns:a14="http://schemas.microsoft.com/office/drawing/2010/main" val="0"/>
              </a:ext>
            </a:extLst>
          </a:blip>
          <a:srcRect l="4315" t="1298" r="3911" b="14439"/>
          <a:stretch/>
        </p:blipFill>
        <p:spPr>
          <a:xfrm>
            <a:off x="9801745" y="4710415"/>
            <a:ext cx="2638698" cy="2477708"/>
          </a:xfrm>
          <a:prstGeom prst="rect">
            <a:avLst/>
          </a:prstGeom>
          <a:blipFill>
            <a:blip r:embed="rId2"/>
            <a:tile tx="0" ty="0" sx="100000" sy="100000" flip="none" algn="tl"/>
          </a:blipFill>
          <a:ln>
            <a:solidFill>
              <a:srgbClr val="F4E0B9"/>
            </a:solidFill>
          </a:ln>
          <a:effectLst>
            <a:softEdge rad="25400"/>
          </a:effectLst>
        </p:spPr>
        <p:style>
          <a:lnRef idx="2">
            <a:schemeClr val="dk1"/>
          </a:lnRef>
          <a:fillRef idx="1">
            <a:schemeClr val="lt1"/>
          </a:fillRef>
          <a:effectRef idx="0">
            <a:schemeClr val="dk1"/>
          </a:effectRef>
          <a:fontRef idx="minor">
            <a:schemeClr val="dk1"/>
          </a:fontRef>
        </p:style>
      </p:pic>
      <p:pic>
        <p:nvPicPr>
          <p:cNvPr id="15" name="Picture 14"/>
          <p:cNvPicPr>
            <a:picLocks noChangeAspect="1"/>
          </p:cNvPicPr>
          <p:nvPr/>
        </p:nvPicPr>
        <p:blipFill>
          <a:blip r:embed="rId25" cstate="print">
            <a:extLst>
              <a:ext uri="{BEBA8EAE-BF5A-486C-A8C5-ECC9F3942E4B}">
                <a14:imgProps xmlns:a14="http://schemas.microsoft.com/office/drawing/2010/main">
                  <a14:imgLayer r:embed="rId26">
                    <a14:imgEffect>
                      <a14:backgroundRemoval t="1455" b="96848" l="5152" r="94848">
                        <a14:backgroundMark x1="18399" y1="17636" x2="18399" y2="17636"/>
                      </a14:backgroundRemoval>
                    </a14:imgEffect>
                  </a14:imgLayer>
                </a14:imgProps>
              </a:ext>
              <a:ext uri="{28A0092B-C50C-407E-A947-70E740481C1C}">
                <a14:useLocalDpi xmlns:a14="http://schemas.microsoft.com/office/drawing/2010/main" val="0"/>
              </a:ext>
            </a:extLst>
          </a:blip>
          <a:stretch>
            <a:fillRect/>
          </a:stretch>
        </p:blipFill>
        <p:spPr>
          <a:xfrm>
            <a:off x="8265717" y="4781372"/>
            <a:ext cx="1281837" cy="1946219"/>
          </a:xfrm>
          <a:prstGeom prst="rect">
            <a:avLst/>
          </a:prstGeom>
        </p:spPr>
      </p:pic>
    </p:spTree>
    <p:extLst>
      <p:ext uri="{BB962C8B-B14F-4D97-AF65-F5344CB8AC3E}">
        <p14:creationId xmlns:p14="http://schemas.microsoft.com/office/powerpoint/2010/main" val="29435031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Rectangle 5"/>
          <p:cNvSpPr/>
          <p:nvPr/>
        </p:nvSpPr>
        <p:spPr>
          <a:xfrm>
            <a:off x="8160" y="517852"/>
            <a:ext cx="11848530" cy="2507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rapezoid 4"/>
          <p:cNvSpPr/>
          <p:nvPr/>
        </p:nvSpPr>
        <p:spPr>
          <a:xfrm rot="5103471">
            <a:off x="2345219" y="28809"/>
            <a:ext cx="4805788" cy="9247220"/>
          </a:xfrm>
          <a:prstGeom prst="trapezoi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0" b="98607" l="0" r="95892">
                        <a14:backgroundMark x1="7750" y1="46154" x2="7750" y2="46154"/>
                        <a14:backgroundMark x1="7750" y1="65294" x2="7750" y2="65294"/>
                        <a14:backgroundMark x1="7750" y1="77044" x2="7750" y2="77044"/>
                        <a14:backgroundMark x1="6816" y1="77589" x2="6816" y2="77589"/>
                      </a14:backgroundRemoval>
                    </a14:imgEffect>
                  </a14:imgLayer>
                </a14:imgProps>
              </a:ext>
              <a:ext uri="{28A0092B-C50C-407E-A947-70E740481C1C}">
                <a14:useLocalDpi xmlns:a14="http://schemas.microsoft.com/office/drawing/2010/main" val="0"/>
              </a:ext>
            </a:extLst>
          </a:blip>
          <a:stretch>
            <a:fillRect/>
          </a:stretch>
        </p:blipFill>
        <p:spPr>
          <a:xfrm>
            <a:off x="2444190" y="4543308"/>
            <a:ext cx="1270488" cy="2092623"/>
          </a:xfrm>
          <a:prstGeom prst="rect">
            <a:avLst/>
          </a:prstGeom>
        </p:spPr>
      </p:pic>
      <p:pic>
        <p:nvPicPr>
          <p:cNvPr id="10" name="Picture 9"/>
          <p:cNvPicPr>
            <a:picLocks noChangeAspect="1"/>
          </p:cNvPicPr>
          <p:nvPr/>
        </p:nvPicPr>
        <p:blipFill>
          <a:blip r:embed="rId5" cstate="print">
            <a:extLst>
              <a:ext uri="{BEBA8EAE-BF5A-486C-A8C5-ECC9F3942E4B}">
                <a14:imgProps xmlns:a14="http://schemas.microsoft.com/office/drawing/2010/main">
                  <a14:imgLayer r:embed="rId6">
                    <a14:imgEffect>
                      <a14:backgroundRemoval t="0" b="98365" l="1207" r="97184">
                        <a14:backgroundMark x1="8447" y1="22592" x2="8447" y2="22592"/>
                        <a14:backgroundMark x1="86404" y1="21684" x2="86404" y2="21684"/>
                      </a14:backgroundRemoval>
                    </a14:imgEffect>
                  </a14:imgLayer>
                </a14:imgProps>
              </a:ext>
              <a:ext uri="{28A0092B-C50C-407E-A947-70E740481C1C}">
                <a14:useLocalDpi xmlns:a14="http://schemas.microsoft.com/office/drawing/2010/main" val="0"/>
              </a:ext>
            </a:extLst>
          </a:blip>
          <a:stretch>
            <a:fillRect/>
          </a:stretch>
        </p:blipFill>
        <p:spPr>
          <a:xfrm>
            <a:off x="4839442" y="3815678"/>
            <a:ext cx="1189559" cy="1580174"/>
          </a:xfrm>
          <a:prstGeom prst="rect">
            <a:avLst/>
          </a:prstGeom>
        </p:spPr>
      </p:pic>
      <p:pic>
        <p:nvPicPr>
          <p:cNvPr id="11" name="Picture 10"/>
          <p:cNvPicPr>
            <a:picLocks noChangeAspect="1"/>
          </p:cNvPicPr>
          <p:nvPr/>
        </p:nvPicPr>
        <p:blipFill>
          <a:blip r:embed="rId7" cstate="print">
            <a:extLst>
              <a:ext uri="{BEBA8EAE-BF5A-486C-A8C5-ECC9F3942E4B}">
                <a14:imgProps xmlns:a14="http://schemas.microsoft.com/office/drawing/2010/main">
                  <a14:imgLayer r:embed="rId8">
                    <a14:imgEffect>
                      <a14:backgroundRemoval t="2061" b="98182" l="6524" r="94936">
                        <a14:backgroundMark x1="15536" y1="20485" x2="15536" y2="20485"/>
                        <a14:backgroundMark x1="83948" y1="24121" x2="83948" y2="24121"/>
                      </a14:backgroundRemoval>
                    </a14:imgEffect>
                  </a14:imgLayer>
                </a14:imgProps>
              </a:ext>
              <a:ext uri="{28A0092B-C50C-407E-A947-70E740481C1C}">
                <a14:useLocalDpi xmlns:a14="http://schemas.microsoft.com/office/drawing/2010/main" val="0"/>
              </a:ext>
            </a:extLst>
          </a:blip>
          <a:stretch>
            <a:fillRect/>
          </a:stretch>
        </p:blipFill>
        <p:spPr>
          <a:xfrm>
            <a:off x="5671070" y="3481939"/>
            <a:ext cx="1298898" cy="1781384"/>
          </a:xfrm>
          <a:prstGeom prst="rect">
            <a:avLst/>
          </a:prstGeom>
        </p:spPr>
      </p:pic>
      <p:pic>
        <p:nvPicPr>
          <p:cNvPr id="13" name="Picture 12"/>
          <p:cNvPicPr>
            <a:picLocks noChangeAspect="1"/>
          </p:cNvPicPr>
          <p:nvPr/>
        </p:nvPicPr>
        <p:blipFill>
          <a:blip r:embed="rId9" cstate="print">
            <a:extLst>
              <a:ext uri="{BEBA8EAE-BF5A-486C-A8C5-ECC9F3942E4B}">
                <a14:imgProps xmlns:a14="http://schemas.microsoft.com/office/drawing/2010/main">
                  <a14:imgLayer r:embed="rId10">
                    <a14:imgEffect>
                      <a14:backgroundRemoval t="61" b="97577" l="1354" r="96570">
                        <a14:backgroundMark x1="15162" y1="19867" x2="15162" y2="19867"/>
                        <a14:backgroundMark x1="83935" y1="19079" x2="83935" y2="19079"/>
                      </a14:backgroundRemoval>
                    </a14:imgEffect>
                  </a14:imgLayer>
                </a14:imgProps>
              </a:ext>
              <a:ext uri="{28A0092B-C50C-407E-A947-70E740481C1C}">
                <a14:useLocalDpi xmlns:a14="http://schemas.microsoft.com/office/drawing/2010/main" val="0"/>
              </a:ext>
            </a:extLst>
          </a:blip>
          <a:stretch>
            <a:fillRect/>
          </a:stretch>
        </p:blipFill>
        <p:spPr>
          <a:xfrm>
            <a:off x="4395540" y="4781372"/>
            <a:ext cx="1234607" cy="1781384"/>
          </a:xfrm>
          <a:prstGeom prst="rect">
            <a:avLst/>
          </a:prstGeom>
        </p:spPr>
      </p:pic>
      <p:pic>
        <p:nvPicPr>
          <p:cNvPr id="14" name="Picture 13"/>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98218">
                        <a14:backgroundMark x1="13321" y1="16182" x2="13321" y2="16182"/>
                        <a14:backgroundMark x1="84991" y1="17515" x2="84991" y2="17515"/>
                      </a14:backgroundRemoval>
                    </a14:imgEffect>
                  </a14:imgLayer>
                </a14:imgProps>
              </a:ext>
              <a:ext uri="{28A0092B-C50C-407E-A947-70E740481C1C}">
                <a14:useLocalDpi xmlns:a14="http://schemas.microsoft.com/office/drawing/2010/main" val="0"/>
              </a:ext>
            </a:extLst>
          </a:blip>
          <a:stretch>
            <a:fillRect/>
          </a:stretch>
        </p:blipFill>
        <p:spPr>
          <a:xfrm>
            <a:off x="6485151" y="3569038"/>
            <a:ext cx="1258272" cy="1948541"/>
          </a:xfrm>
          <a:prstGeom prst="rect">
            <a:avLst/>
          </a:prstGeom>
        </p:spPr>
      </p:pic>
      <p:pic>
        <p:nvPicPr>
          <p:cNvPr id="15" name="Picture 14"/>
          <p:cNvPicPr>
            <a:picLocks noChangeAspect="1"/>
          </p:cNvPicPr>
          <p:nvPr/>
        </p:nvPicPr>
        <p:blipFill>
          <a:blip r:embed="rId13" cstate="print">
            <a:extLst>
              <a:ext uri="{BEBA8EAE-BF5A-486C-A8C5-ECC9F3942E4B}">
                <a14:imgProps xmlns:a14="http://schemas.microsoft.com/office/drawing/2010/main">
                  <a14:imgLayer r:embed="rId14">
                    <a14:imgEffect>
                      <a14:backgroundRemoval t="1455" b="96848" l="5152" r="94848">
                        <a14:backgroundMark x1="18399" y1="17636" x2="18399" y2="17636"/>
                      </a14:backgroundRemoval>
                    </a14:imgEffect>
                  </a14:imgLayer>
                </a14:imgProps>
              </a:ext>
              <a:ext uri="{28A0092B-C50C-407E-A947-70E740481C1C}">
                <a14:useLocalDpi xmlns:a14="http://schemas.microsoft.com/office/drawing/2010/main" val="0"/>
              </a:ext>
            </a:extLst>
          </a:blip>
          <a:stretch>
            <a:fillRect/>
          </a:stretch>
        </p:blipFill>
        <p:spPr>
          <a:xfrm>
            <a:off x="3588771" y="4666314"/>
            <a:ext cx="1281837" cy="1946219"/>
          </a:xfrm>
          <a:prstGeom prst="rect">
            <a:avLst/>
          </a:prstGeom>
        </p:spPr>
      </p:pic>
      <p:pic>
        <p:nvPicPr>
          <p:cNvPr id="16" name="Picture 15"/>
          <p:cNvPicPr>
            <a:picLocks noChangeAspect="1"/>
          </p:cNvPicPr>
          <p:nvPr/>
        </p:nvPicPr>
        <p:blipFill>
          <a:blip r:embed="rId15" cstate="print">
            <a:extLst>
              <a:ext uri="{BEBA8EAE-BF5A-486C-A8C5-ECC9F3942E4B}">
                <a14:imgProps xmlns:a14="http://schemas.microsoft.com/office/drawing/2010/main">
                  <a14:imgLayer r:embed="rId16">
                    <a14:imgEffect>
                      <a14:backgroundRemoval t="2120" b="98849" l="1483" r="99073">
                        <a14:backgroundMark x1="20019" y1="20291" x2="20019" y2="20291"/>
                      </a14:backgroundRemoval>
                    </a14:imgEffect>
                  </a14:imgLayer>
                </a14:imgProps>
              </a:ext>
              <a:ext uri="{28A0092B-C50C-407E-A947-70E740481C1C}">
                <a14:useLocalDpi xmlns:a14="http://schemas.microsoft.com/office/drawing/2010/main" val="0"/>
              </a:ext>
            </a:extLst>
          </a:blip>
          <a:stretch>
            <a:fillRect/>
          </a:stretch>
        </p:blipFill>
        <p:spPr>
          <a:xfrm>
            <a:off x="5288096" y="4742001"/>
            <a:ext cx="1272340" cy="1946219"/>
          </a:xfrm>
          <a:prstGeom prst="rect">
            <a:avLst/>
          </a:prstGeom>
        </p:spPr>
      </p:pic>
      <p:pic>
        <p:nvPicPr>
          <p:cNvPr id="17" name="Picture 16"/>
          <p:cNvPicPr>
            <a:picLocks noChangeAspect="1"/>
          </p:cNvPicPr>
          <p:nvPr/>
        </p:nvPicPr>
        <p:blipFill>
          <a:blip r:embed="rId17" cstate="print">
            <a:extLst>
              <a:ext uri="{BEBA8EAE-BF5A-486C-A8C5-ECC9F3942E4B}">
                <a14:imgProps xmlns:a14="http://schemas.microsoft.com/office/drawing/2010/main">
                  <a14:imgLayer r:embed="rId18">
                    <a14:imgEffect>
                      <a14:backgroundRemoval t="0" b="97455" l="1712" r="98468">
                        <a14:backgroundMark x1="12703" y1="14242" x2="12703" y2="14242"/>
                      </a14:backgroundRemoval>
                    </a14:imgEffect>
                  </a14:imgLayer>
                </a14:imgProps>
              </a:ext>
              <a:ext uri="{28A0092B-C50C-407E-A947-70E740481C1C}">
                <a14:useLocalDpi xmlns:a14="http://schemas.microsoft.com/office/drawing/2010/main" val="0"/>
              </a:ext>
            </a:extLst>
          </a:blip>
          <a:stretch>
            <a:fillRect/>
          </a:stretch>
        </p:blipFill>
        <p:spPr>
          <a:xfrm>
            <a:off x="5932425" y="4742000"/>
            <a:ext cx="1308873" cy="1946219"/>
          </a:xfrm>
          <a:prstGeom prst="rect">
            <a:avLst/>
          </a:prstGeom>
        </p:spPr>
      </p:pic>
      <p:pic>
        <p:nvPicPr>
          <p:cNvPr id="18" name="Picture 17"/>
          <p:cNvPicPr>
            <a:picLocks noChangeAspect="1"/>
          </p:cNvPicPr>
          <p:nvPr/>
        </p:nvPicPr>
        <p:blipFill>
          <a:blip r:embed="rId19" cstate="print">
            <a:extLst>
              <a:ext uri="{BEBA8EAE-BF5A-486C-A8C5-ECC9F3942E4B}">
                <a14:imgProps xmlns:a14="http://schemas.microsoft.com/office/drawing/2010/main">
                  <a14:imgLayer r:embed="rId20">
                    <a14:imgEffect>
                      <a14:backgroundRemoval t="364" b="97758" l="2873" r="96409">
                        <a14:backgroundMark x1="10862" y1="13818" x2="10862" y2="13818"/>
                      </a14:backgroundRemoval>
                    </a14:imgEffect>
                  </a14:imgLayer>
                </a14:imgProps>
              </a:ext>
              <a:ext uri="{28A0092B-C50C-407E-A947-70E740481C1C}">
                <a14:useLocalDpi xmlns:a14="http://schemas.microsoft.com/office/drawing/2010/main" val="0"/>
              </a:ext>
            </a:extLst>
          </a:blip>
          <a:stretch>
            <a:fillRect/>
          </a:stretch>
        </p:blipFill>
        <p:spPr>
          <a:xfrm>
            <a:off x="6860629" y="4198103"/>
            <a:ext cx="1313253" cy="1946219"/>
          </a:xfrm>
          <a:prstGeom prst="rect">
            <a:avLst/>
          </a:prstGeom>
        </p:spPr>
      </p:pic>
      <p:pic>
        <p:nvPicPr>
          <p:cNvPr id="19" name="Picture 18"/>
          <p:cNvPicPr>
            <a:picLocks noChangeAspect="1"/>
          </p:cNvPicPr>
          <p:nvPr/>
        </p:nvPicPr>
        <p:blipFill>
          <a:blip r:embed="rId21" cstate="print">
            <a:extLst>
              <a:ext uri="{BEBA8EAE-BF5A-486C-A8C5-ECC9F3942E4B}">
                <a14:imgProps xmlns:a14="http://schemas.microsoft.com/office/drawing/2010/main">
                  <a14:imgLayer r:embed="rId22">
                    <a14:imgEffect>
                      <a14:backgroundRemoval t="848" b="98242" l="6114" r="97904">
                        <a14:backgroundMark x1="16769" y1="15697" x2="16769" y2="15697"/>
                      </a14:backgroundRemoval>
                    </a14:imgEffect>
                  </a14:imgLayer>
                </a14:imgProps>
              </a:ext>
              <a:ext uri="{28A0092B-C50C-407E-A947-70E740481C1C}">
                <a14:useLocalDpi xmlns:a14="http://schemas.microsoft.com/office/drawing/2010/main" val="0"/>
              </a:ext>
            </a:extLst>
          </a:blip>
          <a:stretch>
            <a:fillRect/>
          </a:stretch>
        </p:blipFill>
        <p:spPr>
          <a:xfrm>
            <a:off x="7786843" y="4013354"/>
            <a:ext cx="1351269" cy="1946219"/>
          </a:xfrm>
          <a:prstGeom prst="rect">
            <a:avLst/>
          </a:prstGeom>
        </p:spPr>
      </p:pic>
      <p:pic>
        <p:nvPicPr>
          <p:cNvPr id="12" name="Picture 11"/>
          <p:cNvPicPr>
            <a:picLocks noChangeAspect="1"/>
          </p:cNvPicPr>
          <p:nvPr/>
        </p:nvPicPr>
        <p:blipFill>
          <a:blip r:embed="rId23" cstate="print">
            <a:extLst>
              <a:ext uri="{BEBA8EAE-BF5A-486C-A8C5-ECC9F3942E4B}">
                <a14:imgProps xmlns:a14="http://schemas.microsoft.com/office/drawing/2010/main">
                  <a14:imgLayer r:embed="rId24">
                    <a14:imgEffect>
                      <a14:backgroundRemoval t="0" b="100000" l="2571" r="93972"/>
                    </a14:imgEffect>
                  </a14:imgLayer>
                </a14:imgProps>
              </a:ext>
              <a:ext uri="{28A0092B-C50C-407E-A947-70E740481C1C}">
                <a14:useLocalDpi xmlns:a14="http://schemas.microsoft.com/office/drawing/2010/main" val="0"/>
              </a:ext>
            </a:extLst>
          </a:blip>
          <a:stretch>
            <a:fillRect/>
          </a:stretch>
        </p:blipFill>
        <p:spPr>
          <a:xfrm>
            <a:off x="7299898" y="4887799"/>
            <a:ext cx="1257606" cy="1781384"/>
          </a:xfrm>
          <a:prstGeom prst="rect">
            <a:avLst/>
          </a:prstGeom>
        </p:spPr>
      </p:pic>
      <p:pic>
        <p:nvPicPr>
          <p:cNvPr id="4" name="Picture 3"/>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1899" b="84810" l="5333" r="97333">
                        <a14:backgroundMark x1="10000" y1="15823" x2="10000" y2="15823"/>
                      </a14:backgroundRemoval>
                    </a14:imgEffect>
                  </a14:imgLayer>
                </a14:imgProps>
              </a:ext>
              <a:ext uri="{28A0092B-C50C-407E-A947-70E740481C1C}">
                <a14:useLocalDpi xmlns:a14="http://schemas.microsoft.com/office/drawing/2010/main" val="0"/>
              </a:ext>
            </a:extLst>
          </a:blip>
          <a:srcRect l="4315" t="1298" r="3911" b="14439"/>
          <a:stretch/>
        </p:blipFill>
        <p:spPr>
          <a:xfrm>
            <a:off x="9689959" y="4660210"/>
            <a:ext cx="2638698" cy="2477708"/>
          </a:xfrm>
          <a:prstGeom prst="rect">
            <a:avLst/>
          </a:prstGeom>
          <a:blipFill>
            <a:blip r:embed="rId2"/>
            <a:tile tx="0" ty="0" sx="100000" sy="100000" flip="none" algn="tl"/>
          </a:blipFill>
          <a:ln>
            <a:solidFill>
              <a:srgbClr val="F4E0B9"/>
            </a:solidFill>
          </a:ln>
          <a:effectLst>
            <a:softEdge rad="25400"/>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43063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Rectangle 5"/>
          <p:cNvSpPr/>
          <p:nvPr/>
        </p:nvSpPr>
        <p:spPr>
          <a:xfrm>
            <a:off x="0" y="89970"/>
            <a:ext cx="11848530" cy="2507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rapezoid 4"/>
          <p:cNvSpPr/>
          <p:nvPr/>
        </p:nvSpPr>
        <p:spPr>
          <a:xfrm rot="5103471">
            <a:off x="4988593" y="-506787"/>
            <a:ext cx="2280349" cy="12500462"/>
          </a:xfrm>
          <a:prstGeom prst="trapezoi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0" b="98607" l="0" r="95892">
                        <a14:backgroundMark x1="7750" y1="46154" x2="7750" y2="46154"/>
                        <a14:backgroundMark x1="7750" y1="65294" x2="7750" y2="65294"/>
                        <a14:backgroundMark x1="7750" y1="77044" x2="7750" y2="77044"/>
                        <a14:backgroundMark x1="6816" y1="77589" x2="6816" y2="77589"/>
                      </a14:backgroundRemoval>
                    </a14:imgEffect>
                  </a14:imgLayer>
                </a14:imgProps>
              </a:ext>
              <a:ext uri="{28A0092B-C50C-407E-A947-70E740481C1C}">
                <a14:useLocalDpi xmlns:a14="http://schemas.microsoft.com/office/drawing/2010/main" val="0"/>
              </a:ext>
            </a:extLst>
          </a:blip>
          <a:stretch>
            <a:fillRect/>
          </a:stretch>
        </p:blipFill>
        <p:spPr>
          <a:xfrm>
            <a:off x="2444190" y="4543308"/>
            <a:ext cx="1270488" cy="2092623"/>
          </a:xfrm>
          <a:prstGeom prst="rect">
            <a:avLst/>
          </a:prstGeom>
        </p:spPr>
      </p:pic>
      <p:pic>
        <p:nvPicPr>
          <p:cNvPr id="16" name="Picture 15"/>
          <p:cNvPicPr>
            <a:picLocks noChangeAspect="1"/>
          </p:cNvPicPr>
          <p:nvPr/>
        </p:nvPicPr>
        <p:blipFill>
          <a:blip r:embed="rId5" cstate="print">
            <a:extLst>
              <a:ext uri="{BEBA8EAE-BF5A-486C-A8C5-ECC9F3942E4B}">
                <a14:imgProps xmlns:a14="http://schemas.microsoft.com/office/drawing/2010/main">
                  <a14:imgLayer r:embed="rId6">
                    <a14:imgEffect>
                      <a14:backgroundRemoval t="2120" b="98849" l="1483" r="99073">
                        <a14:backgroundMark x1="20019" y1="20291" x2="20019" y2="20291"/>
                      </a14:backgroundRemoval>
                    </a14:imgEffect>
                  </a14:imgLayer>
                </a14:imgProps>
              </a:ext>
              <a:ext uri="{28A0092B-C50C-407E-A947-70E740481C1C}">
                <a14:useLocalDpi xmlns:a14="http://schemas.microsoft.com/office/drawing/2010/main" val="0"/>
              </a:ext>
            </a:extLst>
          </a:blip>
          <a:stretch>
            <a:fillRect/>
          </a:stretch>
        </p:blipFill>
        <p:spPr>
          <a:xfrm>
            <a:off x="8292835" y="5586525"/>
            <a:ext cx="1272340" cy="1946219"/>
          </a:xfrm>
          <a:prstGeom prst="rect">
            <a:avLst/>
          </a:prstGeom>
        </p:spPr>
      </p:pic>
      <p:pic>
        <p:nvPicPr>
          <p:cNvPr id="14" name="Picture 13"/>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98218">
                        <a14:backgroundMark x1="13321" y1="16182" x2="13321" y2="16182"/>
                        <a14:backgroundMark x1="84991" y1="17515" x2="84991" y2="17515"/>
                      </a14:backgroundRemoval>
                    </a14:imgEffect>
                  </a14:imgLayer>
                </a14:imgProps>
              </a:ext>
              <a:ext uri="{28A0092B-C50C-407E-A947-70E740481C1C}">
                <a14:useLocalDpi xmlns:a14="http://schemas.microsoft.com/office/drawing/2010/main" val="0"/>
              </a:ext>
            </a:extLst>
          </a:blip>
          <a:stretch>
            <a:fillRect/>
          </a:stretch>
        </p:blipFill>
        <p:spPr>
          <a:xfrm>
            <a:off x="8070284" y="6562756"/>
            <a:ext cx="1258272" cy="1948541"/>
          </a:xfrm>
          <a:prstGeom prst="rect">
            <a:avLst/>
          </a:prstGeom>
        </p:spPr>
      </p:pic>
      <p:pic>
        <p:nvPicPr>
          <p:cNvPr id="4" name="Picture 3"/>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899" b="84810" l="5333" r="97333">
                        <a14:backgroundMark x1="10000" y1="15823" x2="10000" y2="15823"/>
                      </a14:backgroundRemoval>
                    </a14:imgEffect>
                  </a14:imgLayer>
                </a14:imgProps>
              </a:ext>
              <a:ext uri="{28A0092B-C50C-407E-A947-70E740481C1C}">
                <a14:useLocalDpi xmlns:a14="http://schemas.microsoft.com/office/drawing/2010/main" val="0"/>
              </a:ext>
            </a:extLst>
          </a:blip>
          <a:srcRect l="4315" t="1298" r="3911" b="14439"/>
          <a:stretch/>
        </p:blipFill>
        <p:spPr>
          <a:xfrm>
            <a:off x="9689959" y="4660210"/>
            <a:ext cx="2638698" cy="2477708"/>
          </a:xfrm>
          <a:prstGeom prst="rect">
            <a:avLst/>
          </a:prstGeom>
          <a:blipFill>
            <a:blip r:embed="rId2"/>
            <a:tile tx="0" ty="0" sx="100000" sy="100000" flip="none" algn="tl"/>
          </a:blipFill>
          <a:ln>
            <a:solidFill>
              <a:srgbClr val="F4E0B9"/>
            </a:solidFill>
          </a:ln>
          <a:effectLst>
            <a:softEdge rad="25400"/>
          </a:effectLst>
        </p:spPr>
        <p:style>
          <a:lnRef idx="2">
            <a:schemeClr val="dk1"/>
          </a:lnRef>
          <a:fillRef idx="1">
            <a:schemeClr val="lt1"/>
          </a:fillRef>
          <a:effectRef idx="0">
            <a:schemeClr val="dk1"/>
          </a:effectRef>
          <a:fontRef idx="minor">
            <a:schemeClr val="dk1"/>
          </a:fontRef>
        </p:style>
      </p:pic>
      <p:pic>
        <p:nvPicPr>
          <p:cNvPr id="17" name="Picture 16"/>
          <p:cNvPicPr>
            <a:picLocks noChangeAspect="1"/>
          </p:cNvPicPr>
          <p:nvPr/>
        </p:nvPicPr>
        <p:blipFill>
          <a:blip r:embed="rId11" cstate="print">
            <a:extLst>
              <a:ext uri="{BEBA8EAE-BF5A-486C-A8C5-ECC9F3942E4B}">
                <a14:imgProps xmlns:a14="http://schemas.microsoft.com/office/drawing/2010/main">
                  <a14:imgLayer r:embed="rId12">
                    <a14:imgEffect>
                      <a14:backgroundRemoval t="0" b="97455" l="1712" r="98468">
                        <a14:backgroundMark x1="12703" y1="14242" x2="12703" y2="14242"/>
                      </a14:backgroundRemoval>
                    </a14:imgEffect>
                  </a14:imgLayer>
                </a14:imgProps>
              </a:ext>
              <a:ext uri="{28A0092B-C50C-407E-A947-70E740481C1C}">
                <a14:useLocalDpi xmlns:a14="http://schemas.microsoft.com/office/drawing/2010/main" val="0"/>
              </a:ext>
            </a:extLst>
          </a:blip>
          <a:stretch>
            <a:fillRect/>
          </a:stretch>
        </p:blipFill>
        <p:spPr>
          <a:xfrm>
            <a:off x="11135457" y="6442638"/>
            <a:ext cx="1308873" cy="1946219"/>
          </a:xfrm>
          <a:prstGeom prst="rect">
            <a:avLst/>
          </a:prstGeom>
        </p:spPr>
      </p:pic>
      <p:pic>
        <p:nvPicPr>
          <p:cNvPr id="18" name="Picture 17"/>
          <p:cNvPicPr>
            <a:picLocks noChangeAspect="1"/>
          </p:cNvPicPr>
          <p:nvPr/>
        </p:nvPicPr>
        <p:blipFill>
          <a:blip r:embed="rId13" cstate="print">
            <a:extLst>
              <a:ext uri="{BEBA8EAE-BF5A-486C-A8C5-ECC9F3942E4B}">
                <a14:imgProps xmlns:a14="http://schemas.microsoft.com/office/drawing/2010/main">
                  <a14:imgLayer r:embed="rId14">
                    <a14:imgEffect>
                      <a14:backgroundRemoval t="364" b="97758" l="2873" r="96409">
                        <a14:backgroundMark x1="10862" y1="13818" x2="10862" y2="13818"/>
                      </a14:backgroundRemoval>
                    </a14:imgEffect>
                  </a14:imgLayer>
                </a14:imgProps>
              </a:ext>
              <a:ext uri="{28A0092B-C50C-407E-A947-70E740481C1C}">
                <a14:useLocalDpi xmlns:a14="http://schemas.microsoft.com/office/drawing/2010/main" val="0"/>
              </a:ext>
            </a:extLst>
          </a:blip>
          <a:stretch>
            <a:fillRect/>
          </a:stretch>
        </p:blipFill>
        <p:spPr>
          <a:xfrm>
            <a:off x="8864113" y="5872045"/>
            <a:ext cx="1313253" cy="1946219"/>
          </a:xfrm>
          <a:prstGeom prst="rect">
            <a:avLst/>
          </a:prstGeom>
        </p:spPr>
      </p:pic>
      <p:pic>
        <p:nvPicPr>
          <p:cNvPr id="11" name="Picture 10"/>
          <p:cNvPicPr>
            <a:picLocks noChangeAspect="1"/>
          </p:cNvPicPr>
          <p:nvPr/>
        </p:nvPicPr>
        <p:blipFill>
          <a:blip r:embed="rId15" cstate="print">
            <a:extLst>
              <a:ext uri="{BEBA8EAE-BF5A-486C-A8C5-ECC9F3942E4B}">
                <a14:imgProps xmlns:a14="http://schemas.microsoft.com/office/drawing/2010/main">
                  <a14:imgLayer r:embed="rId16">
                    <a14:imgEffect>
                      <a14:backgroundRemoval t="2061" b="98182" l="6524" r="94936">
                        <a14:backgroundMark x1="15536" y1="20485" x2="15536" y2="20485"/>
                        <a14:backgroundMark x1="83948" y1="24121" x2="83948" y2="24121"/>
                      </a14:backgroundRemoval>
                    </a14:imgEffect>
                  </a14:imgLayer>
                </a14:imgProps>
              </a:ext>
              <a:ext uri="{28A0092B-C50C-407E-A947-70E740481C1C}">
                <a14:useLocalDpi xmlns:a14="http://schemas.microsoft.com/office/drawing/2010/main" val="0"/>
              </a:ext>
            </a:extLst>
          </a:blip>
          <a:stretch>
            <a:fillRect/>
          </a:stretch>
        </p:blipFill>
        <p:spPr>
          <a:xfrm>
            <a:off x="9040510" y="6731858"/>
            <a:ext cx="1298898" cy="1781384"/>
          </a:xfrm>
          <a:prstGeom prst="rect">
            <a:avLst/>
          </a:prstGeom>
        </p:spPr>
      </p:pic>
      <p:pic>
        <p:nvPicPr>
          <p:cNvPr id="12" name="Picture 11"/>
          <p:cNvPicPr>
            <a:picLocks noChangeAspect="1"/>
          </p:cNvPicPr>
          <p:nvPr/>
        </p:nvPicPr>
        <p:blipFill>
          <a:blip r:embed="rId17" cstate="print">
            <a:extLst>
              <a:ext uri="{BEBA8EAE-BF5A-486C-A8C5-ECC9F3942E4B}">
                <a14:imgProps xmlns:a14="http://schemas.microsoft.com/office/drawing/2010/main">
                  <a14:imgLayer r:embed="rId18">
                    <a14:imgEffect>
                      <a14:backgroundRemoval t="0" b="100000" l="2571" r="93972"/>
                    </a14:imgEffect>
                  </a14:imgLayer>
                </a14:imgProps>
              </a:ext>
              <a:ext uri="{28A0092B-C50C-407E-A947-70E740481C1C}">
                <a14:useLocalDpi xmlns:a14="http://schemas.microsoft.com/office/drawing/2010/main" val="0"/>
              </a:ext>
            </a:extLst>
          </a:blip>
          <a:stretch>
            <a:fillRect/>
          </a:stretch>
        </p:blipFill>
        <p:spPr>
          <a:xfrm>
            <a:off x="9986528" y="5478434"/>
            <a:ext cx="1257606" cy="1781384"/>
          </a:xfrm>
          <a:prstGeom prst="rect">
            <a:avLst/>
          </a:prstGeom>
        </p:spPr>
      </p:pic>
      <p:pic>
        <p:nvPicPr>
          <p:cNvPr id="10" name="Picture 9"/>
          <p:cNvPicPr>
            <a:picLocks noChangeAspect="1"/>
          </p:cNvPicPr>
          <p:nvPr/>
        </p:nvPicPr>
        <p:blipFill>
          <a:blip r:embed="rId19" cstate="print">
            <a:extLst>
              <a:ext uri="{BEBA8EAE-BF5A-486C-A8C5-ECC9F3942E4B}">
                <a14:imgProps xmlns:a14="http://schemas.microsoft.com/office/drawing/2010/main">
                  <a14:imgLayer r:embed="rId20">
                    <a14:imgEffect>
                      <a14:backgroundRemoval t="0" b="98365" l="1207" r="97184">
                        <a14:backgroundMark x1="8447" y1="22592" x2="8447" y2="22592"/>
                        <a14:backgroundMark x1="86404" y1="21684" x2="86404" y2="21684"/>
                      </a14:backgroundRemoval>
                    </a14:imgEffect>
                  </a14:imgLayer>
                </a14:imgProps>
              </a:ext>
              <a:ext uri="{28A0092B-C50C-407E-A947-70E740481C1C}">
                <a14:useLocalDpi xmlns:a14="http://schemas.microsoft.com/office/drawing/2010/main" val="0"/>
              </a:ext>
            </a:extLst>
          </a:blip>
          <a:stretch>
            <a:fillRect/>
          </a:stretch>
        </p:blipFill>
        <p:spPr>
          <a:xfrm>
            <a:off x="10435518" y="6082439"/>
            <a:ext cx="1189559" cy="1580174"/>
          </a:xfrm>
          <a:prstGeom prst="rect">
            <a:avLst/>
          </a:prstGeom>
        </p:spPr>
      </p:pic>
      <p:pic>
        <p:nvPicPr>
          <p:cNvPr id="19" name="Picture 18"/>
          <p:cNvPicPr>
            <a:picLocks noChangeAspect="1"/>
          </p:cNvPicPr>
          <p:nvPr/>
        </p:nvPicPr>
        <p:blipFill>
          <a:blip r:embed="rId21" cstate="print">
            <a:extLst>
              <a:ext uri="{BEBA8EAE-BF5A-486C-A8C5-ECC9F3942E4B}">
                <a14:imgProps xmlns:a14="http://schemas.microsoft.com/office/drawing/2010/main">
                  <a14:imgLayer r:embed="rId22">
                    <a14:imgEffect>
                      <a14:backgroundRemoval t="848" b="98242" l="6114" r="97904">
                        <a14:backgroundMark x1="16769" y1="15697" x2="16769" y2="15697"/>
                      </a14:backgroundRemoval>
                    </a14:imgEffect>
                  </a14:imgLayer>
                </a14:imgProps>
              </a:ext>
              <a:ext uri="{28A0092B-C50C-407E-A947-70E740481C1C}">
                <a14:useLocalDpi xmlns:a14="http://schemas.microsoft.com/office/drawing/2010/main" val="0"/>
              </a:ext>
            </a:extLst>
          </a:blip>
          <a:stretch>
            <a:fillRect/>
          </a:stretch>
        </p:blipFill>
        <p:spPr>
          <a:xfrm>
            <a:off x="9940726" y="6427156"/>
            <a:ext cx="1351269" cy="1946219"/>
          </a:xfrm>
          <a:prstGeom prst="rect">
            <a:avLst/>
          </a:prstGeom>
        </p:spPr>
      </p:pic>
      <p:pic>
        <p:nvPicPr>
          <p:cNvPr id="13" name="Picture 12"/>
          <p:cNvPicPr>
            <a:picLocks noChangeAspect="1"/>
          </p:cNvPicPr>
          <p:nvPr/>
        </p:nvPicPr>
        <p:blipFill>
          <a:blip r:embed="rId23" cstate="print">
            <a:extLst>
              <a:ext uri="{BEBA8EAE-BF5A-486C-A8C5-ECC9F3942E4B}">
                <a14:imgProps xmlns:a14="http://schemas.microsoft.com/office/drawing/2010/main">
                  <a14:imgLayer r:embed="rId24">
                    <a14:imgEffect>
                      <a14:backgroundRemoval t="61" b="97577" l="1354" r="96570">
                        <a14:backgroundMark x1="15162" y1="19867" x2="15162" y2="19867"/>
                        <a14:backgroundMark x1="83935" y1="19079" x2="83935" y2="19079"/>
                      </a14:backgroundRemoval>
                    </a14:imgEffect>
                  </a14:imgLayer>
                </a14:imgProps>
              </a:ext>
              <a:ext uri="{28A0092B-C50C-407E-A947-70E740481C1C}">
                <a14:useLocalDpi xmlns:a14="http://schemas.microsoft.com/office/drawing/2010/main" val="0"/>
              </a:ext>
            </a:extLst>
          </a:blip>
          <a:stretch>
            <a:fillRect/>
          </a:stretch>
        </p:blipFill>
        <p:spPr>
          <a:xfrm>
            <a:off x="7399226" y="6634599"/>
            <a:ext cx="1234607" cy="1781384"/>
          </a:xfrm>
          <a:prstGeom prst="rect">
            <a:avLst/>
          </a:prstGeom>
        </p:spPr>
      </p:pic>
      <p:pic>
        <p:nvPicPr>
          <p:cNvPr id="15" name="Picture 14"/>
          <p:cNvPicPr>
            <a:picLocks noChangeAspect="1"/>
          </p:cNvPicPr>
          <p:nvPr/>
        </p:nvPicPr>
        <p:blipFill>
          <a:blip r:embed="rId25" cstate="print">
            <a:extLst>
              <a:ext uri="{BEBA8EAE-BF5A-486C-A8C5-ECC9F3942E4B}">
                <a14:imgProps xmlns:a14="http://schemas.microsoft.com/office/drawing/2010/main">
                  <a14:imgLayer r:embed="rId26">
                    <a14:imgEffect>
                      <a14:backgroundRemoval t="1455" b="96848" l="5152" r="94848">
                        <a14:backgroundMark x1="18399" y1="17636" x2="18399" y2="17636"/>
                      </a14:backgroundRemoval>
                    </a14:imgEffect>
                  </a14:imgLayer>
                </a14:imgProps>
              </a:ext>
              <a:ext uri="{28A0092B-C50C-407E-A947-70E740481C1C}">
                <a14:useLocalDpi xmlns:a14="http://schemas.microsoft.com/office/drawing/2010/main" val="0"/>
              </a:ext>
            </a:extLst>
          </a:blip>
          <a:stretch>
            <a:fillRect/>
          </a:stretch>
        </p:blipFill>
        <p:spPr>
          <a:xfrm>
            <a:off x="11711669" y="6302757"/>
            <a:ext cx="1281837" cy="1946219"/>
          </a:xfrm>
          <a:prstGeom prst="rect">
            <a:avLst/>
          </a:prstGeom>
        </p:spPr>
      </p:pic>
    </p:spTree>
    <p:extLst>
      <p:ext uri="{BB962C8B-B14F-4D97-AF65-F5344CB8AC3E}">
        <p14:creationId xmlns:p14="http://schemas.microsoft.com/office/powerpoint/2010/main" val="35754834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Rectangle 5"/>
          <p:cNvSpPr/>
          <p:nvPr/>
        </p:nvSpPr>
        <p:spPr>
          <a:xfrm>
            <a:off x="1" y="2152922"/>
            <a:ext cx="11848530" cy="2507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Subtitle 2"/>
          <p:cNvSpPr>
            <a:spLocks noGrp="1"/>
          </p:cNvSpPr>
          <p:nvPr>
            <p:ph type="subTitle" idx="1"/>
          </p:nvPr>
        </p:nvSpPr>
        <p:spPr>
          <a:xfrm>
            <a:off x="550506" y="1"/>
            <a:ext cx="11038114" cy="5794310"/>
          </a:xfrm>
        </p:spPr>
        <p:txBody>
          <a:bodyPr/>
          <a:lstStyle/>
          <a:p>
            <a:endParaRPr lang="en-GB" dirty="0"/>
          </a:p>
        </p:txBody>
      </p:sp>
      <p:sp>
        <p:nvSpPr>
          <p:cNvPr id="5" name="Trapezoid 4"/>
          <p:cNvSpPr/>
          <p:nvPr/>
        </p:nvSpPr>
        <p:spPr>
          <a:xfrm rot="5103471">
            <a:off x="3433411" y="115410"/>
            <a:ext cx="4805788" cy="12018852"/>
          </a:xfrm>
          <a:prstGeom prst="trapezoi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0" b="98607" l="0" r="95892">
                        <a14:backgroundMark x1="7750" y1="46154" x2="7750" y2="46154"/>
                        <a14:backgroundMark x1="7750" y1="65294" x2="7750" y2="65294"/>
                        <a14:backgroundMark x1="7750" y1="77044" x2="7750" y2="77044"/>
                        <a14:backgroundMark x1="6816" y1="77589" x2="6816" y2="77589"/>
                      </a14:backgroundRemoval>
                    </a14:imgEffect>
                  </a14:imgLayer>
                </a14:imgProps>
              </a:ext>
              <a:ext uri="{28A0092B-C50C-407E-A947-70E740481C1C}">
                <a14:useLocalDpi xmlns:a14="http://schemas.microsoft.com/office/drawing/2010/main" val="0"/>
              </a:ext>
            </a:extLst>
          </a:blip>
          <a:stretch>
            <a:fillRect/>
          </a:stretch>
        </p:blipFill>
        <p:spPr>
          <a:xfrm>
            <a:off x="2023002" y="3406566"/>
            <a:ext cx="1703553" cy="2805924"/>
          </a:xfrm>
          <a:prstGeom prst="rect">
            <a:avLst/>
          </a:prstGeom>
        </p:spPr>
      </p:pic>
      <p:pic>
        <p:nvPicPr>
          <p:cNvPr id="21" name="Picture 20"/>
          <p:cNvPicPr>
            <a:picLocks noChangeAspect="1"/>
          </p:cNvPicPr>
          <p:nvPr/>
        </p:nvPicPr>
        <p:blipFill>
          <a:blip r:embed="rId5" cstate="print">
            <a:extLst>
              <a:ext uri="{BEBA8EAE-BF5A-486C-A8C5-ECC9F3942E4B}">
                <a14:imgProps xmlns:a14="http://schemas.microsoft.com/office/drawing/2010/main">
                  <a14:imgLayer r:embed="rId6">
                    <a14:imgEffect>
                      <a14:backgroundRemoval t="848" b="98242" l="6114" r="97904">
                        <a14:backgroundMark x1="16769" y1="15697" x2="16769" y2="15697"/>
                      </a14:backgroundRemoval>
                    </a14:imgEffect>
                  </a14:imgLayer>
                </a14:imgProps>
              </a:ext>
              <a:ext uri="{28A0092B-C50C-407E-A947-70E740481C1C}">
                <a14:useLocalDpi xmlns:a14="http://schemas.microsoft.com/office/drawing/2010/main" val="0"/>
              </a:ext>
            </a:extLst>
          </a:blip>
          <a:stretch>
            <a:fillRect/>
          </a:stretch>
        </p:blipFill>
        <p:spPr>
          <a:xfrm>
            <a:off x="4634850" y="3969664"/>
            <a:ext cx="1857402" cy="2675197"/>
          </a:xfrm>
          <a:prstGeom prst="rect">
            <a:avLst/>
          </a:prstGeom>
        </p:spPr>
      </p:pic>
    </p:spTree>
    <p:extLst>
      <p:ext uri="{BB962C8B-B14F-4D97-AF65-F5344CB8AC3E}">
        <p14:creationId xmlns:p14="http://schemas.microsoft.com/office/powerpoint/2010/main" val="38901058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261</TotalTime>
  <Words>582</Words>
  <Application>Microsoft Office PowerPoint</Application>
  <PresentationFormat>Widescreen</PresentationFormat>
  <Paragraphs>25</Paragraphs>
  <Slides>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Calibri Light</vt:lpstr>
      <vt:lpstr>Roboto</vt:lpstr>
      <vt:lpstr>Office Theme</vt:lpstr>
      <vt:lpstr>Open your Storystack box</vt:lpstr>
      <vt:lpstr>Right – let’s tell the story of the grateful man (Luke 17:11-19)</vt:lpstr>
      <vt:lpstr>Do you need some scenery , animals or props?</vt:lpstr>
      <vt:lpstr>Print out the story or find the children’s bible you will be reading from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 your Storystack box</dc:title>
  <dc:creator>Becca S</dc:creator>
  <cp:lastModifiedBy>Becca S</cp:lastModifiedBy>
  <cp:revision>16</cp:revision>
  <dcterms:created xsi:type="dcterms:W3CDTF">2017-05-18T17:17:56Z</dcterms:created>
  <dcterms:modified xsi:type="dcterms:W3CDTF">2017-05-19T08:38:23Z</dcterms:modified>
</cp:coreProperties>
</file>